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2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Copyright©2016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14" name="グループ化 1713"/>
          <p:cNvGrpSpPr>
            <a:grpSpLocks noChangeAspect="1"/>
          </p:cNvGrpSpPr>
          <p:nvPr/>
        </p:nvGrpSpPr>
        <p:grpSpPr>
          <a:xfrm>
            <a:off x="5943110" y="907337"/>
            <a:ext cx="1770480" cy="1545230"/>
            <a:chOff x="6678459" y="-400427"/>
            <a:chExt cx="2213100" cy="1931538"/>
          </a:xfrm>
        </p:grpSpPr>
        <p:grpSp>
          <p:nvGrpSpPr>
            <p:cNvPr id="1715" name="グループ化 1714"/>
            <p:cNvGrpSpPr/>
            <p:nvPr/>
          </p:nvGrpSpPr>
          <p:grpSpPr>
            <a:xfrm>
              <a:off x="7254715" y="-400427"/>
              <a:ext cx="719603" cy="1354335"/>
              <a:chOff x="2984924" y="4671171"/>
              <a:chExt cx="719603" cy="1354335"/>
            </a:xfrm>
          </p:grpSpPr>
          <p:grpSp>
            <p:nvGrpSpPr>
              <p:cNvPr id="1764" name="グループ化 1763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1773" name="片側の 2 つの角を丸めた四角形 1772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74" name="フリーフォーム 1773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75" name="グループ化 1774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178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776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77" name="フリーフォーム 1776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78" name="グループ化 1777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1781" name="角丸四角形 1780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2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3" name="角丸四角形 1782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4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5" name="月 1784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86" name="月 1785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779" name="月 1778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80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765" name="グループ化 1764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766" name="片側の 2 つの角を丸めた四角形 1765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67" name="グループ化 176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771" name="台形 177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72" name="台形 177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68" name="グループ化 176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769" name="直角三角形 176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70" name="直角三角形 176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716" name="グループ化 1715"/>
            <p:cNvGrpSpPr/>
            <p:nvPr/>
          </p:nvGrpSpPr>
          <p:grpSpPr>
            <a:xfrm>
              <a:off x="7212436" y="78591"/>
              <a:ext cx="380384" cy="358080"/>
              <a:chOff x="7433259" y="1508505"/>
              <a:chExt cx="666875" cy="627772"/>
            </a:xfrm>
          </p:grpSpPr>
          <p:sp>
            <p:nvSpPr>
              <p:cNvPr id="1762" name="角丸四角形 1761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63" name="フリーフォーム 1762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17" name="グループ化 1716"/>
            <p:cNvGrpSpPr/>
            <p:nvPr/>
          </p:nvGrpSpPr>
          <p:grpSpPr>
            <a:xfrm>
              <a:off x="7162285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757" name="グループ化 1756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760" name="台形 1759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61" name="片側の 2 つの角を丸めた四角形 1760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58" name="角丸四角形 177"/>
              <p:cNvSpPr/>
              <p:nvPr/>
            </p:nvSpPr>
            <p:spPr>
              <a:xfrm rot="4145786" flipH="1" flipV="1">
                <a:off x="8242010" y="2471675"/>
                <a:ext cx="800382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59" name="角丸四角形 1758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18" name="グループ化 1717"/>
            <p:cNvGrpSpPr/>
            <p:nvPr/>
          </p:nvGrpSpPr>
          <p:grpSpPr>
            <a:xfrm>
              <a:off x="7592034" y="602310"/>
              <a:ext cx="514154" cy="379160"/>
              <a:chOff x="8096263" y="2495470"/>
              <a:chExt cx="901395" cy="664728"/>
            </a:xfrm>
          </p:grpSpPr>
          <p:grpSp>
            <p:nvGrpSpPr>
              <p:cNvPr id="1746" name="グループ化 1745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751" name="角丸四角形 1750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2" name="角丸四角形 1751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3" name="角丸四角形 1752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4" name="角丸四角形 1753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5" name="角丸四角形 1754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6" name="角丸四角形 1755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47" name="角丸四角形 1746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48" name="角丸四角形 1747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49" name="角丸四角形 1748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50" name="角丸四角形 1749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19" name="グループ化 1718"/>
            <p:cNvGrpSpPr/>
            <p:nvPr/>
          </p:nvGrpSpPr>
          <p:grpSpPr>
            <a:xfrm>
              <a:off x="6678459" y="-96023"/>
              <a:ext cx="2213100" cy="1627134"/>
              <a:chOff x="3443669" y="835299"/>
              <a:chExt cx="3185731" cy="2342241"/>
            </a:xfrm>
          </p:grpSpPr>
          <p:sp>
            <p:nvSpPr>
              <p:cNvPr id="1720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1" name="正方形/長方形 1720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2" name="正方形/長方形 1721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723" name="グループ化 1722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1734" name="グループ化 1733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1744" name="片側の 2 つの角を丸めた四角形 1743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45" name="片側の 2 つの角を丸めた四角形 1744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35" name="グループ化 1734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1740" name="円/楕円 1739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1741" name="グループ化 1740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1742" name="片側の 2 つの角を丸めた四角形 1741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1743" name="片側の 2 つの角を丸めた四角形 1742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1736" name="グループ化 1735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1738" name="片側の 2 つの角を丸めた四角形 1737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39" name="片側の 2 つの角を丸めた四角形 1738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737" name="台形 1736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24" name="正方形/長方形 1723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5" name="正方形/長方形 1724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6" name="正方形/長方形 1725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7" name="正方形/長方形 1726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8" name="正方形/長方形 1727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29" name="正方形/長方形 1728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30" name="正方形/長方形 1729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31" name="正方形/長方形 1730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32" name="正方形/長方形 1731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33" name="正方形/長方形 1732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789" name="グループ化 1788"/>
          <p:cNvGrpSpPr>
            <a:grpSpLocks noChangeAspect="1"/>
          </p:cNvGrpSpPr>
          <p:nvPr/>
        </p:nvGrpSpPr>
        <p:grpSpPr>
          <a:xfrm>
            <a:off x="320927" y="810480"/>
            <a:ext cx="1873217" cy="1622716"/>
            <a:chOff x="-1182988" y="-497284"/>
            <a:chExt cx="2341521" cy="2028395"/>
          </a:xfrm>
        </p:grpSpPr>
        <p:grpSp>
          <p:nvGrpSpPr>
            <p:cNvPr id="1790" name="グループ化 1789"/>
            <p:cNvGrpSpPr/>
            <p:nvPr/>
          </p:nvGrpSpPr>
          <p:grpSpPr>
            <a:xfrm>
              <a:off x="-472399" y="-497284"/>
              <a:ext cx="822595" cy="1451192"/>
              <a:chOff x="-459400" y="4574314"/>
              <a:chExt cx="822595" cy="1451192"/>
            </a:xfrm>
          </p:grpSpPr>
          <p:grpSp>
            <p:nvGrpSpPr>
              <p:cNvPr id="1832" name="グループ化 1831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1841" name="片側の 2 つの角を丸めた四角形 1840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42" name="フリーフォーム 1841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43" name="グループ化 1842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185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44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45" name="フリーフォーム 1844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46" name="フリーフォーム 1845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47" name="グループ化 1846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1849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0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1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2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3" name="フリーフォーム 185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4" name="フリーフォーム 185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48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833" name="グループ化 1832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834" name="片側の 2 つの角を丸めた四角形 1833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35" name="グループ化 1834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839" name="台形 183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40" name="台形 183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836" name="グループ化 1835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837" name="直角三角形 183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38" name="直角三角形 183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791" name="グループ化 1790"/>
            <p:cNvGrpSpPr/>
            <p:nvPr/>
          </p:nvGrpSpPr>
          <p:grpSpPr>
            <a:xfrm>
              <a:off x="-467320" y="78591"/>
              <a:ext cx="380384" cy="358080"/>
              <a:chOff x="7433259" y="1508505"/>
              <a:chExt cx="666875" cy="627772"/>
            </a:xfrm>
          </p:grpSpPr>
          <p:sp>
            <p:nvSpPr>
              <p:cNvPr id="1830" name="角丸四角形 1829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31" name="フリーフォーム 1830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92" name="グループ化 1791"/>
            <p:cNvGrpSpPr/>
            <p:nvPr/>
          </p:nvGrpSpPr>
          <p:grpSpPr>
            <a:xfrm>
              <a:off x="-517471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825" name="グループ化 1824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828" name="台形 1827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9" name="片側の 2 つの角を丸めた四角形 1828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26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27" name="角丸四角形 1826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93" name="グループ化 1792"/>
            <p:cNvGrpSpPr/>
            <p:nvPr/>
          </p:nvGrpSpPr>
          <p:grpSpPr>
            <a:xfrm>
              <a:off x="-87722" y="563999"/>
              <a:ext cx="514154" cy="379160"/>
              <a:chOff x="8096263" y="2495470"/>
              <a:chExt cx="901395" cy="664728"/>
            </a:xfrm>
          </p:grpSpPr>
          <p:grpSp>
            <p:nvGrpSpPr>
              <p:cNvPr id="1814" name="グループ化 1813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819" name="角丸四角形 1818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0" name="角丸四角形 1819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1" name="角丸四角形 1820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2" name="角丸四角形 1821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3" name="角丸四角形 1822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4" name="角丸四角形 1823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15" name="角丸四角形 1814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16" name="角丸四角形 1815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17" name="角丸四角形 1816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18" name="角丸四角形 1817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794" name="グループ化 1793"/>
            <p:cNvGrpSpPr/>
            <p:nvPr/>
          </p:nvGrpSpPr>
          <p:grpSpPr>
            <a:xfrm>
              <a:off x="-1182988" y="428069"/>
              <a:ext cx="2341521" cy="1103042"/>
              <a:chOff x="32929" y="1589724"/>
              <a:chExt cx="3370590" cy="1587816"/>
            </a:xfrm>
          </p:grpSpPr>
          <p:sp>
            <p:nvSpPr>
              <p:cNvPr id="1795" name="正方形/長方形 1794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96" name="正方形/長方形 1795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97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98" name="正方形/長方形 1797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99" name="正方形/長方形 1798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0" name="正方形/長方形 1799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1" name="正方形/長方形 1800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2" name="正方形/長方形 1801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3" name="正方形/長方形 1802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4" name="正方形/長方形 1803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805" name="グループ化 1804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1808" name="1 つの角を丸めた四角形 1807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09" name="1 つの角を丸めた四角形 1808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10" name="五角形 1809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11" name="五角形 1810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12" name="台形 1811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13" name="台形 1812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06" name="正方形/長方形 1805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07" name="正方形/長方形 1806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857" name="グループ化 1856"/>
          <p:cNvGrpSpPr>
            <a:grpSpLocks noChangeAspect="1"/>
          </p:cNvGrpSpPr>
          <p:nvPr/>
        </p:nvGrpSpPr>
        <p:grpSpPr>
          <a:xfrm>
            <a:off x="2178273" y="885374"/>
            <a:ext cx="1754282" cy="1562801"/>
            <a:chOff x="1483608" y="-422390"/>
            <a:chExt cx="2192852" cy="1953501"/>
          </a:xfrm>
        </p:grpSpPr>
        <p:grpSp>
          <p:nvGrpSpPr>
            <p:cNvPr id="1858" name="グループ化 1857"/>
            <p:cNvGrpSpPr/>
            <p:nvPr/>
          </p:nvGrpSpPr>
          <p:grpSpPr>
            <a:xfrm>
              <a:off x="2259784" y="-422390"/>
              <a:ext cx="719603" cy="1376298"/>
              <a:chOff x="703823" y="4649208"/>
              <a:chExt cx="719603" cy="1376298"/>
            </a:xfrm>
          </p:grpSpPr>
          <p:grpSp>
            <p:nvGrpSpPr>
              <p:cNvPr id="1890" name="グループ化 1889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1899" name="片側の 2 つの角を丸めた四角形 1898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0" name="グループ化 1899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1913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14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15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16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901" name="グループ化 1900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1911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12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902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3" name="グループ化 1902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1907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08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09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10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904" name="台形 1903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05" name="フリーフォーム 1904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06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891" name="グループ化 1890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892" name="片側の 2 つの角を丸めた四角形 1891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93" name="グループ化 1892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897" name="台形 1896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98" name="台形 1897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894" name="グループ化 1893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895" name="直角三角形 1894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96" name="直角三角形 1895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859" name="グループ化 1858"/>
            <p:cNvGrpSpPr/>
            <p:nvPr/>
          </p:nvGrpSpPr>
          <p:grpSpPr>
            <a:xfrm>
              <a:off x="2212461" y="78591"/>
              <a:ext cx="380384" cy="358080"/>
              <a:chOff x="7433259" y="1508505"/>
              <a:chExt cx="666875" cy="627772"/>
            </a:xfrm>
          </p:grpSpPr>
          <p:sp>
            <p:nvSpPr>
              <p:cNvPr id="1888" name="角丸四角形 1887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89" name="フリーフォーム 1888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860" name="グループ化 1859"/>
            <p:cNvGrpSpPr/>
            <p:nvPr/>
          </p:nvGrpSpPr>
          <p:grpSpPr>
            <a:xfrm>
              <a:off x="2162310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883" name="グループ化 1882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886" name="台形 1885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87" name="片側の 2 つの角を丸めた四角形 1886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84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85" name="角丸四角形 1884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861" name="グループ化 1860"/>
            <p:cNvGrpSpPr/>
            <p:nvPr/>
          </p:nvGrpSpPr>
          <p:grpSpPr>
            <a:xfrm>
              <a:off x="2592059" y="556275"/>
              <a:ext cx="514154" cy="379160"/>
              <a:chOff x="8096263" y="2495470"/>
              <a:chExt cx="901395" cy="664728"/>
            </a:xfrm>
          </p:grpSpPr>
          <p:grpSp>
            <p:nvGrpSpPr>
              <p:cNvPr id="1872" name="グループ化 1871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877" name="角丸四角形 1876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78" name="角丸四角形 1877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79" name="角丸四角形 1878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80" name="角丸四角形 1879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81" name="角丸四角形 1880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82" name="角丸四角形 1881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73" name="角丸四角形 1872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74" name="角丸四角形 1873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75" name="角丸四角形 1874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76" name="角丸四角形 1875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862" name="グループ化 1861"/>
            <p:cNvGrpSpPr/>
            <p:nvPr/>
          </p:nvGrpSpPr>
          <p:grpSpPr>
            <a:xfrm>
              <a:off x="1483608" y="736575"/>
              <a:ext cx="2192852" cy="794536"/>
              <a:chOff x="2342710" y="5764872"/>
              <a:chExt cx="1557797" cy="564437"/>
            </a:xfrm>
          </p:grpSpPr>
          <p:sp>
            <p:nvSpPr>
              <p:cNvPr id="1863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64" name="正方形/長方形 1863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65" name="正方形/長方形 1864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66" name="正方形/長方形 1865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67" name="正方形/長方形 1866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868" name="グループ化 1867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1870" name="ドーナツ 1869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71" name="台形 1870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869" name="正方形/長方形 1868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917" name="グループ化 1916"/>
          <p:cNvGrpSpPr>
            <a:grpSpLocks noChangeAspect="1"/>
          </p:cNvGrpSpPr>
          <p:nvPr/>
        </p:nvGrpSpPr>
        <p:grpSpPr>
          <a:xfrm>
            <a:off x="4067064" y="964198"/>
            <a:ext cx="1754283" cy="1499742"/>
            <a:chOff x="4048514" y="-343566"/>
            <a:chExt cx="2192854" cy="1874677"/>
          </a:xfrm>
        </p:grpSpPr>
        <p:grpSp>
          <p:nvGrpSpPr>
            <p:cNvPr id="1918" name="グループ化 1917"/>
            <p:cNvGrpSpPr/>
            <p:nvPr/>
          </p:nvGrpSpPr>
          <p:grpSpPr>
            <a:xfrm>
              <a:off x="4717537" y="-343566"/>
              <a:ext cx="719604" cy="1297474"/>
              <a:chOff x="1837298" y="4728032"/>
              <a:chExt cx="719604" cy="1297474"/>
            </a:xfrm>
          </p:grpSpPr>
          <p:grpSp>
            <p:nvGrpSpPr>
              <p:cNvPr id="1963" name="グループ化 1962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1972" name="片側の 2 つの角を丸めた四角形 1971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73" name="グループ化 1972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1974" name="星 24 1973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5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6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7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8" name="弦 1977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9" name="弦 1978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1" name="弦 1980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2" name="弦 1981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3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4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5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964" name="グループ化 1963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965" name="片側の 2 つの角を丸めた四角形 1964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66" name="グループ化 196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970" name="台形 196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1" name="台形 197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967" name="グループ化 196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968" name="直角三角形 196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69" name="直角三角形 196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919" name="グループ化 1918"/>
            <p:cNvGrpSpPr/>
            <p:nvPr/>
          </p:nvGrpSpPr>
          <p:grpSpPr>
            <a:xfrm>
              <a:off x="4675947" y="78591"/>
              <a:ext cx="380384" cy="358080"/>
              <a:chOff x="7433259" y="1508505"/>
              <a:chExt cx="666875" cy="627772"/>
            </a:xfrm>
          </p:grpSpPr>
          <p:sp>
            <p:nvSpPr>
              <p:cNvPr id="1961" name="角丸四角形 1960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62" name="フリーフォーム 1961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20" name="グループ化 1919"/>
            <p:cNvGrpSpPr/>
            <p:nvPr/>
          </p:nvGrpSpPr>
          <p:grpSpPr>
            <a:xfrm>
              <a:off x="4625796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956" name="グループ化 1955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959" name="台形 1958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60" name="片側の 2 つの角を丸めた四角形 1959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957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58" name="角丸四角形 1957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21" name="グループ化 1920"/>
            <p:cNvGrpSpPr/>
            <p:nvPr/>
          </p:nvGrpSpPr>
          <p:grpSpPr>
            <a:xfrm>
              <a:off x="5055545" y="602310"/>
              <a:ext cx="514154" cy="379160"/>
              <a:chOff x="8096263" y="2495470"/>
              <a:chExt cx="901395" cy="664728"/>
            </a:xfrm>
          </p:grpSpPr>
          <p:grpSp>
            <p:nvGrpSpPr>
              <p:cNvPr id="1945" name="グループ化 1944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950" name="角丸四角形 1949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51" name="角丸四角形 1950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52" name="角丸四角形 1951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53" name="角丸四角形 1952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54" name="角丸四角形 1953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55" name="角丸四角形 1954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946" name="角丸四角形 1945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47" name="角丸四角形 1946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48" name="角丸四角形 1947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49" name="角丸四角形 1948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22" name="グループ化 1921"/>
            <p:cNvGrpSpPr/>
            <p:nvPr/>
          </p:nvGrpSpPr>
          <p:grpSpPr>
            <a:xfrm>
              <a:off x="4048514" y="554049"/>
              <a:ext cx="2192854" cy="977062"/>
              <a:chOff x="3574414" y="4296557"/>
              <a:chExt cx="3156585" cy="1406469"/>
            </a:xfrm>
          </p:grpSpPr>
          <p:grpSp>
            <p:nvGrpSpPr>
              <p:cNvPr id="1923" name="グループ化 1922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1943" name="爆発 1 1942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44" name="爆発 1 1943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924" name="グループ化 1923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1941" name="爆発 1 1940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42" name="爆発 1 1941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925" name="グループ化 1924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1939" name="爆発 1 1938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40" name="爆発 1 1939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926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27" name="正方形/長方形 1926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28" name="正方形/長方形 1927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29" name="正方形/長方形 1928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30" name="正方形/長方形 1929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31" name="正方形/長方形 1930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932" name="グループ化 1931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1933" name="1 つの角を丸めた四角形 1932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4" name="1 つの角を丸めた四角形 1933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5" name="五角形 1934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6" name="五角形 1935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7" name="台形 1936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8" name="台形 1937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1986" name="グループ化 1985"/>
          <p:cNvGrpSpPr>
            <a:grpSpLocks noChangeAspect="1"/>
          </p:cNvGrpSpPr>
          <p:nvPr/>
        </p:nvGrpSpPr>
        <p:grpSpPr>
          <a:xfrm>
            <a:off x="7833320" y="966030"/>
            <a:ext cx="1777739" cy="1498277"/>
            <a:chOff x="9358184" y="-341735"/>
            <a:chExt cx="2222174" cy="1872846"/>
          </a:xfrm>
        </p:grpSpPr>
        <p:grpSp>
          <p:nvGrpSpPr>
            <p:cNvPr id="1987" name="グループ化 1986"/>
            <p:cNvGrpSpPr/>
            <p:nvPr/>
          </p:nvGrpSpPr>
          <p:grpSpPr>
            <a:xfrm>
              <a:off x="10092452" y="-341735"/>
              <a:ext cx="719603" cy="1293206"/>
              <a:chOff x="4108550" y="4732300"/>
              <a:chExt cx="719603" cy="1293206"/>
            </a:xfrm>
          </p:grpSpPr>
          <p:grpSp>
            <p:nvGrpSpPr>
              <p:cNvPr id="2022" name="グループ化 2021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2031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32" name="片側の 2 つの角を丸めた四角形 2031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033" name="グループ化 2032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2042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43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034" name="角丸四角形 2033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035" name="グループ化 2034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2038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39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40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41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036" name="フリーフォーム 2035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37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23" name="グループ化 2022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2024" name="片側の 2 つの角を丸めた四角形 2023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025" name="グループ化 2024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029" name="台形 202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30" name="台形 202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026" name="グループ化 2025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027" name="直角三角形 202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28" name="直角三角形 202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988" name="グループ化 1987"/>
            <p:cNvGrpSpPr/>
            <p:nvPr/>
          </p:nvGrpSpPr>
          <p:grpSpPr>
            <a:xfrm>
              <a:off x="10020294" y="76154"/>
              <a:ext cx="380384" cy="358079"/>
              <a:chOff x="7391294" y="1508506"/>
              <a:chExt cx="666875" cy="627771"/>
            </a:xfrm>
          </p:grpSpPr>
          <p:sp>
            <p:nvSpPr>
              <p:cNvPr id="2020" name="角丸四角形 2019"/>
              <p:cNvSpPr/>
              <p:nvPr/>
            </p:nvSpPr>
            <p:spPr>
              <a:xfrm rot="3650219" flipH="1">
                <a:off x="7404093" y="1617913"/>
                <a:ext cx="320414" cy="1016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21" name="フリーフォーム 2020"/>
              <p:cNvSpPr/>
              <p:nvPr/>
            </p:nvSpPr>
            <p:spPr>
              <a:xfrm rot="12756313" flipH="1">
                <a:off x="7391294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89" name="グループ化 1988"/>
            <p:cNvGrpSpPr/>
            <p:nvPr/>
          </p:nvGrpSpPr>
          <p:grpSpPr>
            <a:xfrm>
              <a:off x="9970143" y="373017"/>
              <a:ext cx="900228" cy="596088"/>
              <a:chOff x="7303371" y="2028954"/>
              <a:chExt cx="1578245" cy="1045039"/>
            </a:xfrm>
          </p:grpSpPr>
          <p:grpSp>
            <p:nvGrpSpPr>
              <p:cNvPr id="2015" name="グループ化 2014"/>
              <p:cNvGrpSpPr/>
              <p:nvPr/>
            </p:nvGrpSpPr>
            <p:grpSpPr>
              <a:xfrm rot="20466329">
                <a:off x="7303371" y="2028954"/>
                <a:ext cx="711783" cy="1045039"/>
                <a:chOff x="4608260" y="2079240"/>
                <a:chExt cx="711783" cy="1045039"/>
              </a:xfrm>
            </p:grpSpPr>
            <p:sp>
              <p:nvSpPr>
                <p:cNvPr id="2018" name="台形 2017"/>
                <p:cNvSpPr/>
                <p:nvPr/>
              </p:nvSpPr>
              <p:spPr>
                <a:xfrm rot="2503523">
                  <a:off x="5005719" y="2083409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9" name="片側の 2 つの角を丸めた四角形 2018"/>
                <p:cNvSpPr/>
                <p:nvPr/>
              </p:nvSpPr>
              <p:spPr>
                <a:xfrm rot="13287502">
                  <a:off x="4608260" y="2079240"/>
                  <a:ext cx="337709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016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17" name="角丸四角形 2016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90" name="グループ化 1989"/>
            <p:cNvGrpSpPr/>
            <p:nvPr/>
          </p:nvGrpSpPr>
          <p:grpSpPr>
            <a:xfrm>
              <a:off x="10423829" y="569661"/>
              <a:ext cx="514154" cy="379160"/>
              <a:chOff x="8096263" y="2495470"/>
              <a:chExt cx="901395" cy="664728"/>
            </a:xfrm>
          </p:grpSpPr>
          <p:grpSp>
            <p:nvGrpSpPr>
              <p:cNvPr id="2004" name="グループ化 2003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2009" name="角丸四角形 2008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0" name="角丸四角形 2009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1" name="角丸四角形 2010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2" name="角丸四角形 2011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3" name="角丸四角形 2012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4" name="角丸四角形 2013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005" name="角丸四角形 2004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06" name="角丸四角形 2005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07" name="角丸四角形 2006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08" name="角丸四角形 2007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91" name="グループ化 1990"/>
            <p:cNvGrpSpPr/>
            <p:nvPr/>
          </p:nvGrpSpPr>
          <p:grpSpPr>
            <a:xfrm>
              <a:off x="9358184" y="578727"/>
              <a:ext cx="2222174" cy="952384"/>
              <a:chOff x="6825615" y="1806594"/>
              <a:chExt cx="3198792" cy="1370946"/>
            </a:xfrm>
          </p:grpSpPr>
          <p:sp>
            <p:nvSpPr>
              <p:cNvPr id="1992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3" name="正方形/長方形 1992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4" name="正方形/長方形 1993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5" name="片側の 2 つの角を丸めた四角形 1994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6" name="角丸四角形 1995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7" name="角丸四角形 1996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8" name="片側の 2 つの角を丸めた四角形 1997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9" name="角丸四角形 1998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00" name="角丸四角形 1999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01" name="グループ化 2000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2002" name="ドーナツ 2001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03" name="台形 2002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044" name="グループ化 2043"/>
          <p:cNvGrpSpPr>
            <a:grpSpLocks noChangeAspect="1"/>
          </p:cNvGrpSpPr>
          <p:nvPr/>
        </p:nvGrpSpPr>
        <p:grpSpPr>
          <a:xfrm>
            <a:off x="5943110" y="2832808"/>
            <a:ext cx="1770480" cy="1528574"/>
            <a:chOff x="6678459" y="2011485"/>
            <a:chExt cx="2213100" cy="1910718"/>
          </a:xfrm>
        </p:grpSpPr>
        <p:grpSp>
          <p:nvGrpSpPr>
            <p:cNvPr id="2045" name="グループ化 2044"/>
            <p:cNvGrpSpPr/>
            <p:nvPr/>
          </p:nvGrpSpPr>
          <p:grpSpPr>
            <a:xfrm>
              <a:off x="7223864" y="2011485"/>
              <a:ext cx="1129419" cy="1354335"/>
              <a:chOff x="6057307" y="7620691"/>
              <a:chExt cx="1129419" cy="1354335"/>
            </a:xfrm>
          </p:grpSpPr>
          <p:grpSp>
            <p:nvGrpSpPr>
              <p:cNvPr id="2073" name="グループ化 2072"/>
              <p:cNvGrpSpPr/>
              <p:nvPr/>
            </p:nvGrpSpPr>
            <p:grpSpPr>
              <a:xfrm>
                <a:off x="6238682" y="7620691"/>
                <a:ext cx="719603" cy="1354335"/>
                <a:chOff x="2984924" y="4671171"/>
                <a:chExt cx="719603" cy="1354335"/>
              </a:xfrm>
            </p:grpSpPr>
            <p:grpSp>
              <p:nvGrpSpPr>
                <p:cNvPr id="2085" name="グループ化 2084"/>
                <p:cNvGrpSpPr/>
                <p:nvPr/>
              </p:nvGrpSpPr>
              <p:grpSpPr>
                <a:xfrm>
                  <a:off x="2984924" y="4671171"/>
                  <a:ext cx="719603" cy="893097"/>
                  <a:chOff x="2984924" y="4671171"/>
                  <a:chExt cx="719603" cy="893097"/>
                </a:xfrm>
              </p:grpSpPr>
              <p:sp>
                <p:nvSpPr>
                  <p:cNvPr id="2094" name="片側の 2 つの角を丸めた四角形 2093"/>
                  <p:cNvSpPr/>
                  <p:nvPr/>
                </p:nvSpPr>
                <p:spPr>
                  <a:xfrm rot="10800000">
                    <a:off x="3274735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95" name="フリーフォーム 2094"/>
                  <p:cNvSpPr/>
                  <p:nvPr/>
                </p:nvSpPr>
                <p:spPr>
                  <a:xfrm>
                    <a:off x="3015115" y="4671171"/>
                    <a:ext cx="659221" cy="549044"/>
                  </a:xfrm>
                  <a:custGeom>
                    <a:avLst/>
                    <a:gdLst>
                      <a:gd name="connsiteX0" fmla="*/ 268685 w 579045"/>
                      <a:gd name="connsiteY0" fmla="*/ 0 h 549044"/>
                      <a:gd name="connsiteX1" fmla="*/ 292705 w 579045"/>
                      <a:gd name="connsiteY1" fmla="*/ 2474 h 549044"/>
                      <a:gd name="connsiteX2" fmla="*/ 316202 w 579045"/>
                      <a:gd name="connsiteY2" fmla="*/ 0 h 549044"/>
                      <a:gd name="connsiteX3" fmla="*/ 579045 w 579045"/>
                      <a:gd name="connsiteY3" fmla="*/ 274522 h 549044"/>
                      <a:gd name="connsiteX4" fmla="*/ 316202 w 579045"/>
                      <a:gd name="connsiteY4" fmla="*/ 549044 h 549044"/>
                      <a:gd name="connsiteX5" fmla="*/ 292705 w 579045"/>
                      <a:gd name="connsiteY5" fmla="*/ 546570 h 549044"/>
                      <a:gd name="connsiteX6" fmla="*/ 268685 w 579045"/>
                      <a:gd name="connsiteY6" fmla="*/ 549044 h 549044"/>
                      <a:gd name="connsiteX7" fmla="*/ 0 w 579045"/>
                      <a:gd name="connsiteY7" fmla="*/ 274522 h 549044"/>
                      <a:gd name="connsiteX8" fmla="*/ 268685 w 579045"/>
                      <a:gd name="connsiteY8" fmla="*/ 0 h 5490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79045" h="549044">
                        <a:moveTo>
                          <a:pt x="268685" y="0"/>
                        </a:moveTo>
                        <a:lnTo>
                          <a:pt x="292705" y="2474"/>
                        </a:lnTo>
                        <a:lnTo>
                          <a:pt x="316202" y="0"/>
                        </a:lnTo>
                        <a:cubicBezTo>
                          <a:pt x="461366" y="0"/>
                          <a:pt x="579045" y="122908"/>
                          <a:pt x="579045" y="274522"/>
                        </a:cubicBezTo>
                        <a:cubicBezTo>
                          <a:pt x="579045" y="426136"/>
                          <a:pt x="461366" y="549044"/>
                          <a:pt x="316202" y="549044"/>
                        </a:cubicBezTo>
                        <a:lnTo>
                          <a:pt x="292705" y="546570"/>
                        </a:lnTo>
                        <a:lnTo>
                          <a:pt x="268685" y="549044"/>
                        </a:lnTo>
                        <a:cubicBezTo>
                          <a:pt x="120294" y="549044"/>
                          <a:pt x="0" y="426136"/>
                          <a:pt x="0" y="274522"/>
                        </a:cubicBezTo>
                        <a:cubicBezTo>
                          <a:pt x="0" y="122908"/>
                          <a:pt x="120294" y="0"/>
                          <a:pt x="268685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096" name="グループ化 2095"/>
                  <p:cNvGrpSpPr/>
                  <p:nvPr/>
                </p:nvGrpSpPr>
                <p:grpSpPr>
                  <a:xfrm>
                    <a:off x="2984924" y="4986916"/>
                    <a:ext cx="719603" cy="214314"/>
                    <a:chOff x="2975075" y="4986916"/>
                    <a:chExt cx="719603" cy="214314"/>
                  </a:xfrm>
                </p:grpSpPr>
                <p:sp>
                  <p:nvSpPr>
                    <p:cNvPr id="2108" name="円/楕円 774"/>
                    <p:cNvSpPr/>
                    <p:nvPr/>
                  </p:nvSpPr>
                  <p:spPr>
                    <a:xfrm rot="20700000">
                      <a:off x="2975075" y="4986916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9" name="円/楕円 775"/>
                    <p:cNvSpPr/>
                    <p:nvPr/>
                  </p:nvSpPr>
                  <p:spPr>
                    <a:xfrm rot="900000" flipH="1">
                      <a:off x="3519743" y="4986917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097" name="円/楕円 776"/>
                  <p:cNvSpPr/>
                  <p:nvPr/>
                </p:nvSpPr>
                <p:spPr>
                  <a:xfrm>
                    <a:off x="3055203" y="4763016"/>
                    <a:ext cx="579044" cy="6715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98" name="フリーフォーム 2097"/>
                  <p:cNvSpPr/>
                  <p:nvPr/>
                </p:nvSpPr>
                <p:spPr>
                  <a:xfrm rot="18000000" flipH="1">
                    <a:off x="3118829" y="4639329"/>
                    <a:ext cx="451793" cy="581050"/>
                  </a:xfrm>
                  <a:custGeom>
                    <a:avLst/>
                    <a:gdLst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12" fmla="*/ 37072 w 453193"/>
                      <a:gd name="connsiteY12" fmla="*/ 140311 h 544419"/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12" fmla="*/ 128512 w 453193"/>
                      <a:gd name="connsiteY12" fmla="*/ 231751 h 544419"/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0" fmla="*/ 1659 w 435183"/>
                      <a:gd name="connsiteY0" fmla="*/ 330875 h 544419"/>
                      <a:gd name="connsiteX1" fmla="*/ 2388 w 435183"/>
                      <a:gd name="connsiteY1" fmla="*/ 329947 h 544419"/>
                      <a:gd name="connsiteX2" fmla="*/ 0 w 435183"/>
                      <a:gd name="connsiteY2" fmla="*/ 344100 h 544419"/>
                      <a:gd name="connsiteX3" fmla="*/ 167383 w 435183"/>
                      <a:gd name="connsiteY3" fmla="*/ 544419 h 544419"/>
                      <a:gd name="connsiteX4" fmla="*/ 167383 w 435183"/>
                      <a:gd name="connsiteY4" fmla="*/ 544418 h 544419"/>
                      <a:gd name="connsiteX5" fmla="*/ 131260 w 435183"/>
                      <a:gd name="connsiteY5" fmla="*/ 240830 h 544419"/>
                      <a:gd name="connsiteX6" fmla="*/ 150884 w 435183"/>
                      <a:gd name="connsiteY6" fmla="*/ 188107 h 544419"/>
                      <a:gd name="connsiteX7" fmla="*/ 191296 w 435183"/>
                      <a:gd name="connsiteY7" fmla="*/ 158746 h 544419"/>
                      <a:gd name="connsiteX8" fmla="*/ 435182 w 435183"/>
                      <a:gd name="connsiteY8" fmla="*/ 80580 h 544419"/>
                      <a:gd name="connsiteX9" fmla="*/ 435183 w 435183"/>
                      <a:gd name="connsiteY9" fmla="*/ 80580 h 544419"/>
                      <a:gd name="connsiteX10" fmla="*/ 124156 w 435183"/>
                      <a:gd name="connsiteY10" fmla="*/ 42455 h 544419"/>
                      <a:gd name="connsiteX0" fmla="*/ 1659 w 435183"/>
                      <a:gd name="connsiteY0" fmla="*/ 330875 h 544419"/>
                      <a:gd name="connsiteX1" fmla="*/ 0 w 435183"/>
                      <a:gd name="connsiteY1" fmla="*/ 344100 h 544419"/>
                      <a:gd name="connsiteX2" fmla="*/ 167383 w 435183"/>
                      <a:gd name="connsiteY2" fmla="*/ 544419 h 544419"/>
                      <a:gd name="connsiteX3" fmla="*/ 167383 w 435183"/>
                      <a:gd name="connsiteY3" fmla="*/ 544418 h 544419"/>
                      <a:gd name="connsiteX4" fmla="*/ 131260 w 435183"/>
                      <a:gd name="connsiteY4" fmla="*/ 240830 h 544419"/>
                      <a:gd name="connsiteX5" fmla="*/ 150884 w 435183"/>
                      <a:gd name="connsiteY5" fmla="*/ 188107 h 544419"/>
                      <a:gd name="connsiteX6" fmla="*/ 191296 w 435183"/>
                      <a:gd name="connsiteY6" fmla="*/ 158746 h 544419"/>
                      <a:gd name="connsiteX7" fmla="*/ 435182 w 435183"/>
                      <a:gd name="connsiteY7" fmla="*/ 80580 h 544419"/>
                      <a:gd name="connsiteX8" fmla="*/ 435183 w 435183"/>
                      <a:gd name="connsiteY8" fmla="*/ 80580 h 544419"/>
                      <a:gd name="connsiteX9" fmla="*/ 124156 w 435183"/>
                      <a:gd name="connsiteY9" fmla="*/ 42455 h 544419"/>
                      <a:gd name="connsiteX0" fmla="*/ 0 w 475577"/>
                      <a:gd name="connsiteY0" fmla="*/ 356088 h 544419"/>
                      <a:gd name="connsiteX1" fmla="*/ 40394 w 475577"/>
                      <a:gd name="connsiteY1" fmla="*/ 344100 h 544419"/>
                      <a:gd name="connsiteX2" fmla="*/ 207777 w 475577"/>
                      <a:gd name="connsiteY2" fmla="*/ 544419 h 544419"/>
                      <a:gd name="connsiteX3" fmla="*/ 207777 w 475577"/>
                      <a:gd name="connsiteY3" fmla="*/ 544418 h 544419"/>
                      <a:gd name="connsiteX4" fmla="*/ 171654 w 475577"/>
                      <a:gd name="connsiteY4" fmla="*/ 240830 h 544419"/>
                      <a:gd name="connsiteX5" fmla="*/ 191278 w 475577"/>
                      <a:gd name="connsiteY5" fmla="*/ 188107 h 544419"/>
                      <a:gd name="connsiteX6" fmla="*/ 231690 w 475577"/>
                      <a:gd name="connsiteY6" fmla="*/ 158746 h 544419"/>
                      <a:gd name="connsiteX7" fmla="*/ 475576 w 475577"/>
                      <a:gd name="connsiteY7" fmla="*/ 80580 h 544419"/>
                      <a:gd name="connsiteX8" fmla="*/ 475577 w 475577"/>
                      <a:gd name="connsiteY8" fmla="*/ 80580 h 544419"/>
                      <a:gd name="connsiteX9" fmla="*/ 164550 w 475577"/>
                      <a:gd name="connsiteY9" fmla="*/ 42455 h 544419"/>
                      <a:gd name="connsiteX0" fmla="*/ 0 w 435183"/>
                      <a:gd name="connsiteY0" fmla="*/ 344100 h 544419"/>
                      <a:gd name="connsiteX1" fmla="*/ 167383 w 435183"/>
                      <a:gd name="connsiteY1" fmla="*/ 544419 h 544419"/>
                      <a:gd name="connsiteX2" fmla="*/ 167383 w 435183"/>
                      <a:gd name="connsiteY2" fmla="*/ 544418 h 544419"/>
                      <a:gd name="connsiteX3" fmla="*/ 131260 w 435183"/>
                      <a:gd name="connsiteY3" fmla="*/ 240830 h 544419"/>
                      <a:gd name="connsiteX4" fmla="*/ 150884 w 435183"/>
                      <a:gd name="connsiteY4" fmla="*/ 188107 h 544419"/>
                      <a:gd name="connsiteX5" fmla="*/ 191296 w 435183"/>
                      <a:gd name="connsiteY5" fmla="*/ 158746 h 544419"/>
                      <a:gd name="connsiteX6" fmla="*/ 435182 w 435183"/>
                      <a:gd name="connsiteY6" fmla="*/ 80580 h 544419"/>
                      <a:gd name="connsiteX7" fmla="*/ 435183 w 435183"/>
                      <a:gd name="connsiteY7" fmla="*/ 80580 h 544419"/>
                      <a:gd name="connsiteX8" fmla="*/ 124156 w 435183"/>
                      <a:gd name="connsiteY8" fmla="*/ 42455 h 544419"/>
                      <a:gd name="connsiteX0" fmla="*/ 0 w 451595"/>
                      <a:gd name="connsiteY0" fmla="*/ 315377 h 544419"/>
                      <a:gd name="connsiteX1" fmla="*/ 183795 w 451595"/>
                      <a:gd name="connsiteY1" fmla="*/ 544419 h 544419"/>
                      <a:gd name="connsiteX2" fmla="*/ 183795 w 451595"/>
                      <a:gd name="connsiteY2" fmla="*/ 544418 h 544419"/>
                      <a:gd name="connsiteX3" fmla="*/ 147672 w 451595"/>
                      <a:gd name="connsiteY3" fmla="*/ 240830 h 544419"/>
                      <a:gd name="connsiteX4" fmla="*/ 167296 w 451595"/>
                      <a:gd name="connsiteY4" fmla="*/ 188107 h 544419"/>
                      <a:gd name="connsiteX5" fmla="*/ 207708 w 451595"/>
                      <a:gd name="connsiteY5" fmla="*/ 158746 h 544419"/>
                      <a:gd name="connsiteX6" fmla="*/ 451594 w 451595"/>
                      <a:gd name="connsiteY6" fmla="*/ 80580 h 544419"/>
                      <a:gd name="connsiteX7" fmla="*/ 451595 w 451595"/>
                      <a:gd name="connsiteY7" fmla="*/ 80580 h 544419"/>
                      <a:gd name="connsiteX8" fmla="*/ 140568 w 451595"/>
                      <a:gd name="connsiteY8" fmla="*/ 42455 h 544419"/>
                      <a:gd name="connsiteX0" fmla="*/ 198 w 451793"/>
                      <a:gd name="connsiteY0" fmla="*/ 315377 h 544419"/>
                      <a:gd name="connsiteX1" fmla="*/ 183993 w 451793"/>
                      <a:gd name="connsiteY1" fmla="*/ 544419 h 544419"/>
                      <a:gd name="connsiteX2" fmla="*/ 183993 w 451793"/>
                      <a:gd name="connsiteY2" fmla="*/ 544418 h 544419"/>
                      <a:gd name="connsiteX3" fmla="*/ 147870 w 451793"/>
                      <a:gd name="connsiteY3" fmla="*/ 240830 h 544419"/>
                      <a:gd name="connsiteX4" fmla="*/ 167494 w 451793"/>
                      <a:gd name="connsiteY4" fmla="*/ 188107 h 544419"/>
                      <a:gd name="connsiteX5" fmla="*/ 207906 w 451793"/>
                      <a:gd name="connsiteY5" fmla="*/ 158746 h 544419"/>
                      <a:gd name="connsiteX6" fmla="*/ 451792 w 451793"/>
                      <a:gd name="connsiteY6" fmla="*/ 80580 h 544419"/>
                      <a:gd name="connsiteX7" fmla="*/ 451793 w 451793"/>
                      <a:gd name="connsiteY7" fmla="*/ 80580 h 544419"/>
                      <a:gd name="connsiteX8" fmla="*/ 140766 w 451793"/>
                      <a:gd name="connsiteY8" fmla="*/ 42455 h 544419"/>
                      <a:gd name="connsiteX0" fmla="*/ 198 w 451793"/>
                      <a:gd name="connsiteY0" fmla="*/ 286931 h 515973"/>
                      <a:gd name="connsiteX1" fmla="*/ 183993 w 451793"/>
                      <a:gd name="connsiteY1" fmla="*/ 515973 h 515973"/>
                      <a:gd name="connsiteX2" fmla="*/ 183993 w 451793"/>
                      <a:gd name="connsiteY2" fmla="*/ 515972 h 515973"/>
                      <a:gd name="connsiteX3" fmla="*/ 147870 w 451793"/>
                      <a:gd name="connsiteY3" fmla="*/ 212384 h 515973"/>
                      <a:gd name="connsiteX4" fmla="*/ 167494 w 451793"/>
                      <a:gd name="connsiteY4" fmla="*/ 159661 h 515973"/>
                      <a:gd name="connsiteX5" fmla="*/ 207906 w 451793"/>
                      <a:gd name="connsiteY5" fmla="*/ 130300 h 515973"/>
                      <a:gd name="connsiteX6" fmla="*/ 451792 w 451793"/>
                      <a:gd name="connsiteY6" fmla="*/ 52134 h 515973"/>
                      <a:gd name="connsiteX7" fmla="*/ 451793 w 451793"/>
                      <a:gd name="connsiteY7" fmla="*/ 52134 h 515973"/>
                      <a:gd name="connsiteX8" fmla="*/ 82915 w 451793"/>
                      <a:gd name="connsiteY8" fmla="*/ 71346 h 515973"/>
                      <a:gd name="connsiteX0" fmla="*/ 198 w 451793"/>
                      <a:gd name="connsiteY0" fmla="*/ 315072 h 544114"/>
                      <a:gd name="connsiteX1" fmla="*/ 183993 w 451793"/>
                      <a:gd name="connsiteY1" fmla="*/ 544114 h 544114"/>
                      <a:gd name="connsiteX2" fmla="*/ 183993 w 451793"/>
                      <a:gd name="connsiteY2" fmla="*/ 544113 h 544114"/>
                      <a:gd name="connsiteX3" fmla="*/ 147870 w 451793"/>
                      <a:gd name="connsiteY3" fmla="*/ 240525 h 544114"/>
                      <a:gd name="connsiteX4" fmla="*/ 167494 w 451793"/>
                      <a:gd name="connsiteY4" fmla="*/ 187802 h 544114"/>
                      <a:gd name="connsiteX5" fmla="*/ 207906 w 451793"/>
                      <a:gd name="connsiteY5" fmla="*/ 158441 h 544114"/>
                      <a:gd name="connsiteX6" fmla="*/ 451792 w 451793"/>
                      <a:gd name="connsiteY6" fmla="*/ 80275 h 544114"/>
                      <a:gd name="connsiteX7" fmla="*/ 451793 w 451793"/>
                      <a:gd name="connsiteY7" fmla="*/ 80275 h 544114"/>
                      <a:gd name="connsiteX8" fmla="*/ 82915 w 451793"/>
                      <a:gd name="connsiteY8" fmla="*/ 99487 h 5441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451793" h="544114">
                        <a:moveTo>
                          <a:pt x="198" y="315072"/>
                        </a:moveTo>
                        <a:cubicBezTo>
                          <a:pt x="-4969" y="458466"/>
                          <a:pt x="91550" y="544114"/>
                          <a:pt x="183993" y="544114"/>
                        </a:cubicBezTo>
                        <a:lnTo>
                          <a:pt x="183993" y="544113"/>
                        </a:lnTo>
                        <a:cubicBezTo>
                          <a:pt x="135829" y="452247"/>
                          <a:pt x="123788" y="341721"/>
                          <a:pt x="147870" y="240525"/>
                        </a:cubicBezTo>
                        <a:lnTo>
                          <a:pt x="167494" y="187802"/>
                        </a:lnTo>
                        <a:lnTo>
                          <a:pt x="207906" y="158441"/>
                        </a:lnTo>
                        <a:cubicBezTo>
                          <a:pt x="283151" y="114998"/>
                          <a:pt x="367437" y="87216"/>
                          <a:pt x="451792" y="80275"/>
                        </a:cubicBezTo>
                        <a:lnTo>
                          <a:pt x="451793" y="80275"/>
                        </a:lnTo>
                        <a:cubicBezTo>
                          <a:pt x="399732" y="-9897"/>
                          <a:pt x="221298" y="-49590"/>
                          <a:pt x="82915" y="99487"/>
                        </a:cubicBezTo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099" name="グループ化 2098"/>
                  <p:cNvGrpSpPr/>
                  <p:nvPr/>
                </p:nvGrpSpPr>
                <p:grpSpPr>
                  <a:xfrm>
                    <a:off x="3093518" y="4915417"/>
                    <a:ext cx="502415" cy="257026"/>
                    <a:chOff x="3080193" y="4915417"/>
                    <a:chExt cx="502415" cy="257026"/>
                  </a:xfrm>
                </p:grpSpPr>
                <p:sp>
                  <p:nvSpPr>
                    <p:cNvPr id="2102" name="角丸四角形 2101"/>
                    <p:cNvSpPr/>
                    <p:nvPr/>
                  </p:nvSpPr>
                  <p:spPr>
                    <a:xfrm>
                      <a:off x="3124251" y="4999752"/>
                      <a:ext cx="100872" cy="17269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ysClr val="window" lastClr="FFFFFF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3" name="円/楕円 785"/>
                    <p:cNvSpPr/>
                    <p:nvPr/>
                  </p:nvSpPr>
                  <p:spPr>
                    <a:xfrm>
                      <a:off x="3140575" y="5079355"/>
                      <a:ext cx="68225" cy="682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4" name="角丸四角形 2103"/>
                    <p:cNvSpPr/>
                    <p:nvPr/>
                  </p:nvSpPr>
                  <p:spPr>
                    <a:xfrm>
                      <a:off x="3448101" y="4999752"/>
                      <a:ext cx="100872" cy="17269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ysClr val="window" lastClr="FFFFFF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5" name="円/楕円 787"/>
                    <p:cNvSpPr/>
                    <p:nvPr/>
                  </p:nvSpPr>
                  <p:spPr>
                    <a:xfrm>
                      <a:off x="3464425" y="5079355"/>
                      <a:ext cx="68225" cy="682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6" name="月 2105"/>
                    <p:cNvSpPr/>
                    <p:nvPr/>
                  </p:nvSpPr>
                  <p:spPr>
                    <a:xfrm rot="5400000" flipH="1">
                      <a:off x="3135072" y="4860538"/>
                      <a:ext cx="66780" cy="176538"/>
                    </a:xfrm>
                    <a:prstGeom prst="moon">
                      <a:avLst>
                        <a:gd name="adj" fmla="val 76783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07" name="月 2106"/>
                    <p:cNvSpPr/>
                    <p:nvPr/>
                  </p:nvSpPr>
                  <p:spPr>
                    <a:xfrm rot="5400000" flipH="1">
                      <a:off x="3460949" y="4860538"/>
                      <a:ext cx="66780" cy="176538"/>
                    </a:xfrm>
                    <a:prstGeom prst="moon">
                      <a:avLst>
                        <a:gd name="adj" fmla="val 76783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100" name="月 2099"/>
                  <p:cNvSpPr/>
                  <p:nvPr/>
                </p:nvSpPr>
                <p:spPr>
                  <a:xfrm rot="16200000">
                    <a:off x="3331304" y="5223086"/>
                    <a:ext cx="26843" cy="76256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01" name="円/楕円 4"/>
                  <p:cNvSpPr/>
                  <p:nvPr/>
                </p:nvSpPr>
                <p:spPr>
                  <a:xfrm rot="10800000">
                    <a:off x="3247258" y="5305955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086" name="グループ化 2085"/>
                <p:cNvGrpSpPr/>
                <p:nvPr/>
              </p:nvGrpSpPr>
              <p:grpSpPr>
                <a:xfrm>
                  <a:off x="3042292" y="5488751"/>
                  <a:ext cx="604867" cy="536755"/>
                  <a:chOff x="1898480" y="5488751"/>
                  <a:chExt cx="604867" cy="536755"/>
                </a:xfrm>
              </p:grpSpPr>
              <p:sp>
                <p:nvSpPr>
                  <p:cNvPr id="2087" name="片側の 2 つの角を丸めた四角形 2086"/>
                  <p:cNvSpPr/>
                  <p:nvPr/>
                </p:nvSpPr>
                <p:spPr>
                  <a:xfrm>
                    <a:off x="1898480" y="5491453"/>
                    <a:ext cx="604867" cy="534053"/>
                  </a:xfrm>
                  <a:prstGeom prst="round2SameRect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088" name="グループ化 2087"/>
                  <p:cNvGrpSpPr/>
                  <p:nvPr/>
                </p:nvGrpSpPr>
                <p:grpSpPr>
                  <a:xfrm>
                    <a:off x="2136244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2092" name="台形 2091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C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093" name="台形 2092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C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089" name="グループ化 2088"/>
                  <p:cNvGrpSpPr/>
                  <p:nvPr/>
                </p:nvGrpSpPr>
                <p:grpSpPr>
                  <a:xfrm>
                    <a:off x="2043930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2090" name="直角三角形 2089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CC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091" name="直角三角形 2090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CC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2074" name="グループ化 2073"/>
              <p:cNvGrpSpPr/>
              <p:nvPr/>
            </p:nvGrpSpPr>
            <p:grpSpPr>
              <a:xfrm>
                <a:off x="6416845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2082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3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4" name="フリーフォーム 2083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75" name="グループ化 2074"/>
              <p:cNvGrpSpPr/>
              <p:nvPr/>
            </p:nvGrpSpPr>
            <p:grpSpPr>
              <a:xfrm>
                <a:off x="6057307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2076" name="グループ化 2075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2080" name="台形 2079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81" name="フリーフォーム 2080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077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78" name="台形 2077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79" name="片側の 2 つの角を丸めた四角形 2078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046" name="グループ化 2045"/>
            <p:cNvGrpSpPr/>
            <p:nvPr/>
          </p:nvGrpSpPr>
          <p:grpSpPr>
            <a:xfrm>
              <a:off x="6678459" y="2295069"/>
              <a:ext cx="2213100" cy="1627134"/>
              <a:chOff x="3443669" y="835299"/>
              <a:chExt cx="3185731" cy="2342241"/>
            </a:xfrm>
          </p:grpSpPr>
          <p:sp>
            <p:nvSpPr>
              <p:cNvPr id="2047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48" name="正方形/長方形 2047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49" name="正方形/長方形 2048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50" name="グループ化 2049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2061" name="グループ化 2060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2071" name="片側の 2 つの角を丸めた四角形 2070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72" name="片側の 2 つの角を丸めた四角形 2071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062" name="グループ化 2061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2067" name="円/楕円 2066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068" name="グループ化 2067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2069" name="片側の 2 つの角を丸めた四角形 2068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070" name="片側の 2 つの角を丸めた四角形 2069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2063" name="グループ化 2062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2065" name="片側の 2 つの角を丸めた四角形 2064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66" name="片側の 2 つの角を丸めた四角形 2065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064" name="台形 2063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051" name="正方形/長方形 2050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2" name="正方形/長方形 2051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3" name="正方形/長方形 2052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4" name="正方形/長方形 2053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5" name="正方形/長方形 2054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6" name="正方形/長方形 2055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7" name="正方形/長方形 2056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8" name="正方形/長方形 2057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9" name="正方形/長方形 2058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60" name="正方形/長方形 2059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110" name="グループ化 2109"/>
          <p:cNvGrpSpPr>
            <a:grpSpLocks noChangeAspect="1"/>
          </p:cNvGrpSpPr>
          <p:nvPr/>
        </p:nvGrpSpPr>
        <p:grpSpPr>
          <a:xfrm>
            <a:off x="320927" y="2735951"/>
            <a:ext cx="1873217" cy="1606060"/>
            <a:chOff x="-1182988" y="1914628"/>
            <a:chExt cx="2341521" cy="2007575"/>
          </a:xfrm>
        </p:grpSpPr>
        <p:grpSp>
          <p:nvGrpSpPr>
            <p:cNvPr id="2111" name="グループ化 2110"/>
            <p:cNvGrpSpPr/>
            <p:nvPr/>
          </p:nvGrpSpPr>
          <p:grpSpPr>
            <a:xfrm>
              <a:off x="-577787" y="1914628"/>
              <a:ext cx="1129419" cy="1451192"/>
              <a:chOff x="2693267" y="7523834"/>
              <a:chExt cx="1129419" cy="1451192"/>
            </a:xfrm>
          </p:grpSpPr>
          <p:grpSp>
            <p:nvGrpSpPr>
              <p:cNvPr id="2132" name="グループ化 2131"/>
              <p:cNvGrpSpPr/>
              <p:nvPr/>
            </p:nvGrpSpPr>
            <p:grpSpPr>
              <a:xfrm>
                <a:off x="2825059" y="7523834"/>
                <a:ext cx="822595" cy="1451192"/>
                <a:chOff x="-459400" y="4574314"/>
                <a:chExt cx="822595" cy="1451192"/>
              </a:xfrm>
            </p:grpSpPr>
            <p:grpSp>
              <p:nvGrpSpPr>
                <p:cNvPr id="2144" name="グループ化 2143"/>
                <p:cNvGrpSpPr/>
                <p:nvPr/>
              </p:nvGrpSpPr>
              <p:grpSpPr>
                <a:xfrm>
                  <a:off x="-459400" y="4574314"/>
                  <a:ext cx="822595" cy="1005932"/>
                  <a:chOff x="-459400" y="4574314"/>
                  <a:chExt cx="822595" cy="1005932"/>
                </a:xfrm>
              </p:grpSpPr>
              <p:sp>
                <p:nvSpPr>
                  <p:cNvPr id="2153" name="片側の 2 つの角を丸めた四角形 2152"/>
                  <p:cNvSpPr/>
                  <p:nvPr/>
                </p:nvSpPr>
                <p:spPr>
                  <a:xfrm rot="10800000">
                    <a:off x="-118094" y="5335880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54" name="フリーフォーム 2153"/>
                  <p:cNvSpPr/>
                  <p:nvPr/>
                </p:nvSpPr>
                <p:spPr>
                  <a:xfrm rot="10800000" flipH="1">
                    <a:off x="-459400" y="4668906"/>
                    <a:ext cx="822595" cy="514927"/>
                  </a:xfrm>
                  <a:custGeom>
                    <a:avLst/>
                    <a:gdLst>
                      <a:gd name="connsiteX0" fmla="*/ 413004 w 822595"/>
                      <a:gd name="connsiteY0" fmla="*/ 390 h 520862"/>
                      <a:gd name="connsiteX1" fmla="*/ 411297 w 822595"/>
                      <a:gd name="connsiteY1" fmla="*/ 973 h 520862"/>
                      <a:gd name="connsiteX2" fmla="*/ 409591 w 822595"/>
                      <a:gd name="connsiteY2" fmla="*/ 390 h 520862"/>
                      <a:gd name="connsiteX3" fmla="*/ 359975 w 822595"/>
                      <a:gd name="connsiteY3" fmla="*/ 28201 h 520862"/>
                      <a:gd name="connsiteX4" fmla="*/ 359341 w 822595"/>
                      <a:gd name="connsiteY4" fmla="*/ 27539 h 520862"/>
                      <a:gd name="connsiteX5" fmla="*/ 338105 w 822595"/>
                      <a:gd name="connsiteY5" fmla="*/ 5359 h 520862"/>
                      <a:gd name="connsiteX6" fmla="*/ 310757 w 822595"/>
                      <a:gd name="connsiteY6" fmla="*/ 711 h 520862"/>
                      <a:gd name="connsiteX7" fmla="*/ 287389 w 822595"/>
                      <a:gd name="connsiteY7" fmla="*/ 13521 h 520862"/>
                      <a:gd name="connsiteX8" fmla="*/ 271434 w 822595"/>
                      <a:gd name="connsiteY8" fmla="*/ 39081 h 520862"/>
                      <a:gd name="connsiteX9" fmla="*/ 271071 w 822595"/>
                      <a:gd name="connsiteY9" fmla="*/ 39662 h 520862"/>
                      <a:gd name="connsiteX10" fmla="*/ 189334 w 822595"/>
                      <a:gd name="connsiteY10" fmla="*/ 30055 h 520862"/>
                      <a:gd name="connsiteX11" fmla="*/ 169245 w 822595"/>
                      <a:gd name="connsiteY11" fmla="*/ 60959 h 520862"/>
                      <a:gd name="connsiteX12" fmla="*/ 169223 w 822595"/>
                      <a:gd name="connsiteY12" fmla="*/ 60993 h 520862"/>
                      <a:gd name="connsiteX13" fmla="*/ 68206 w 822595"/>
                      <a:gd name="connsiteY13" fmla="*/ 81541 h 520862"/>
                      <a:gd name="connsiteX14" fmla="*/ 47441 w 822595"/>
                      <a:gd name="connsiteY14" fmla="*/ 171482 h 520862"/>
                      <a:gd name="connsiteX15" fmla="*/ 46995 w 822595"/>
                      <a:gd name="connsiteY15" fmla="*/ 173134 h 520862"/>
                      <a:gd name="connsiteX16" fmla="*/ 380 w 822595"/>
                      <a:gd name="connsiteY16" fmla="*/ 235766 h 520862"/>
                      <a:gd name="connsiteX17" fmla="*/ 25905 w 822595"/>
                      <a:gd name="connsiteY17" fmla="*/ 306231 h 520862"/>
                      <a:gd name="connsiteX18" fmla="*/ 13817 w 822595"/>
                      <a:gd name="connsiteY18" fmla="*/ 374913 h 520862"/>
                      <a:gd name="connsiteX19" fmla="*/ 70387 w 822595"/>
                      <a:gd name="connsiteY19" fmla="*/ 425795 h 520862"/>
                      <a:gd name="connsiteX20" fmla="*/ 199050 w 822595"/>
                      <a:gd name="connsiteY20" fmla="*/ 471519 h 520862"/>
                      <a:gd name="connsiteX21" fmla="*/ 285665 w 822595"/>
                      <a:gd name="connsiteY21" fmla="*/ 517797 h 520862"/>
                      <a:gd name="connsiteX22" fmla="*/ 344573 w 822595"/>
                      <a:gd name="connsiteY22" fmla="*/ 441981 h 520862"/>
                      <a:gd name="connsiteX23" fmla="*/ 408011 w 822595"/>
                      <a:gd name="connsiteY23" fmla="*/ 449246 h 520862"/>
                      <a:gd name="connsiteX24" fmla="*/ 411297 w 822595"/>
                      <a:gd name="connsiteY24" fmla="*/ 446501 h 520862"/>
                      <a:gd name="connsiteX25" fmla="*/ 414584 w 822595"/>
                      <a:gd name="connsiteY25" fmla="*/ 449246 h 520862"/>
                      <a:gd name="connsiteX26" fmla="*/ 478022 w 822595"/>
                      <a:gd name="connsiteY26" fmla="*/ 441981 h 520862"/>
                      <a:gd name="connsiteX27" fmla="*/ 536930 w 822595"/>
                      <a:gd name="connsiteY27" fmla="*/ 517797 h 520862"/>
                      <a:gd name="connsiteX28" fmla="*/ 623545 w 822595"/>
                      <a:gd name="connsiteY28" fmla="*/ 471519 h 520862"/>
                      <a:gd name="connsiteX29" fmla="*/ 752208 w 822595"/>
                      <a:gd name="connsiteY29" fmla="*/ 425795 h 520862"/>
                      <a:gd name="connsiteX30" fmla="*/ 808778 w 822595"/>
                      <a:gd name="connsiteY30" fmla="*/ 374913 h 520862"/>
                      <a:gd name="connsiteX31" fmla="*/ 796690 w 822595"/>
                      <a:gd name="connsiteY31" fmla="*/ 306231 h 520862"/>
                      <a:gd name="connsiteX32" fmla="*/ 822215 w 822595"/>
                      <a:gd name="connsiteY32" fmla="*/ 235766 h 520862"/>
                      <a:gd name="connsiteX33" fmla="*/ 775600 w 822595"/>
                      <a:gd name="connsiteY33" fmla="*/ 173134 h 520862"/>
                      <a:gd name="connsiteX34" fmla="*/ 775154 w 822595"/>
                      <a:gd name="connsiteY34" fmla="*/ 171482 h 520862"/>
                      <a:gd name="connsiteX35" fmla="*/ 754389 w 822595"/>
                      <a:gd name="connsiteY35" fmla="*/ 81541 h 520862"/>
                      <a:gd name="connsiteX36" fmla="*/ 653372 w 822595"/>
                      <a:gd name="connsiteY36" fmla="*/ 60993 h 520862"/>
                      <a:gd name="connsiteX37" fmla="*/ 653350 w 822595"/>
                      <a:gd name="connsiteY37" fmla="*/ 60959 h 520862"/>
                      <a:gd name="connsiteX38" fmla="*/ 633261 w 822595"/>
                      <a:gd name="connsiteY38" fmla="*/ 30055 h 520862"/>
                      <a:gd name="connsiteX39" fmla="*/ 551524 w 822595"/>
                      <a:gd name="connsiteY39" fmla="*/ 39662 h 520862"/>
                      <a:gd name="connsiteX40" fmla="*/ 551161 w 822595"/>
                      <a:gd name="connsiteY40" fmla="*/ 39081 h 520862"/>
                      <a:gd name="connsiteX41" fmla="*/ 535206 w 822595"/>
                      <a:gd name="connsiteY41" fmla="*/ 13521 h 520862"/>
                      <a:gd name="connsiteX42" fmla="*/ 511838 w 822595"/>
                      <a:gd name="connsiteY42" fmla="*/ 711 h 520862"/>
                      <a:gd name="connsiteX43" fmla="*/ 484490 w 822595"/>
                      <a:gd name="connsiteY43" fmla="*/ 5359 h 520862"/>
                      <a:gd name="connsiteX44" fmla="*/ 463254 w 822595"/>
                      <a:gd name="connsiteY44" fmla="*/ 27539 h 520862"/>
                      <a:gd name="connsiteX45" fmla="*/ 462620 w 822595"/>
                      <a:gd name="connsiteY45" fmla="*/ 28201 h 520862"/>
                      <a:gd name="connsiteX46" fmla="*/ 413004 w 822595"/>
                      <a:gd name="connsiteY46" fmla="*/ 390 h 520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</a:cxnLst>
                    <a:rect l="l" t="t" r="r" b="b"/>
                    <a:pathLst>
                      <a:path w="822595" h="520862">
                        <a:moveTo>
                          <a:pt x="413004" y="390"/>
                        </a:moveTo>
                        <a:lnTo>
                          <a:pt x="411297" y="973"/>
                        </a:lnTo>
                        <a:lnTo>
                          <a:pt x="409591" y="390"/>
                        </a:lnTo>
                        <a:cubicBezTo>
                          <a:pt x="391087" y="-1742"/>
                          <a:pt x="372467" y="8189"/>
                          <a:pt x="359975" y="28201"/>
                        </a:cubicBezTo>
                        <a:lnTo>
                          <a:pt x="359341" y="27539"/>
                        </a:lnTo>
                        <a:lnTo>
                          <a:pt x="338105" y="5359"/>
                        </a:lnTo>
                        <a:cubicBezTo>
                          <a:pt x="329599" y="609"/>
                          <a:pt x="320181" y="-1108"/>
                          <a:pt x="310757" y="711"/>
                        </a:cubicBezTo>
                        <a:cubicBezTo>
                          <a:pt x="302194" y="2362"/>
                          <a:pt x="294204" y="6831"/>
                          <a:pt x="287389" y="13521"/>
                        </a:cubicBezTo>
                        <a:lnTo>
                          <a:pt x="271434" y="39081"/>
                        </a:lnTo>
                        <a:lnTo>
                          <a:pt x="271071" y="39662"/>
                        </a:lnTo>
                        <a:cubicBezTo>
                          <a:pt x="248094" y="8840"/>
                          <a:pt x="213634" y="7148"/>
                          <a:pt x="189334" y="30055"/>
                        </a:cubicBezTo>
                        <a:lnTo>
                          <a:pt x="169245" y="60959"/>
                        </a:lnTo>
                        <a:lnTo>
                          <a:pt x="169223" y="60993"/>
                        </a:lnTo>
                        <a:cubicBezTo>
                          <a:pt x="136189" y="34661"/>
                          <a:pt x="94141" y="43205"/>
                          <a:pt x="68206" y="81541"/>
                        </a:cubicBezTo>
                        <a:cubicBezTo>
                          <a:pt x="51792" y="105813"/>
                          <a:pt x="44175" y="138787"/>
                          <a:pt x="47441" y="171482"/>
                        </a:cubicBezTo>
                        <a:cubicBezTo>
                          <a:pt x="47297" y="172037"/>
                          <a:pt x="47140" y="172579"/>
                          <a:pt x="46995" y="173134"/>
                        </a:cubicBezTo>
                        <a:cubicBezTo>
                          <a:pt x="22675" y="176556"/>
                          <a:pt x="3320" y="202564"/>
                          <a:pt x="380" y="235766"/>
                        </a:cubicBezTo>
                        <a:cubicBezTo>
                          <a:pt x="-2127" y="264123"/>
                          <a:pt x="7900" y="291806"/>
                          <a:pt x="25905" y="306231"/>
                        </a:cubicBezTo>
                        <a:cubicBezTo>
                          <a:pt x="13215" y="324622"/>
                          <a:pt x="8623" y="350726"/>
                          <a:pt x="13817" y="374913"/>
                        </a:cubicBezTo>
                        <a:cubicBezTo>
                          <a:pt x="20988" y="408345"/>
                          <a:pt x="44910" y="429857"/>
                          <a:pt x="70387" y="425795"/>
                        </a:cubicBezTo>
                        <a:cubicBezTo>
                          <a:pt x="96323" y="487584"/>
                          <a:pt x="154363" y="508204"/>
                          <a:pt x="199050" y="471519"/>
                        </a:cubicBezTo>
                        <a:cubicBezTo>
                          <a:pt x="217983" y="510169"/>
                          <a:pt x="252547" y="528632"/>
                          <a:pt x="285665" y="517797"/>
                        </a:cubicBezTo>
                        <a:cubicBezTo>
                          <a:pt x="313769" y="508602"/>
                          <a:pt x="336197" y="479738"/>
                          <a:pt x="344573" y="441981"/>
                        </a:cubicBezTo>
                        <a:cubicBezTo>
                          <a:pt x="363998" y="458467"/>
                          <a:pt x="387645" y="460630"/>
                          <a:pt x="408011" y="449246"/>
                        </a:cubicBezTo>
                        <a:lnTo>
                          <a:pt x="411297" y="446501"/>
                        </a:lnTo>
                        <a:lnTo>
                          <a:pt x="414584" y="449246"/>
                        </a:lnTo>
                        <a:cubicBezTo>
                          <a:pt x="434950" y="460630"/>
                          <a:pt x="458597" y="458467"/>
                          <a:pt x="478022" y="441981"/>
                        </a:cubicBezTo>
                        <a:cubicBezTo>
                          <a:pt x="486397" y="479738"/>
                          <a:pt x="508826" y="508602"/>
                          <a:pt x="536930" y="517797"/>
                        </a:cubicBezTo>
                        <a:cubicBezTo>
                          <a:pt x="570048" y="528632"/>
                          <a:pt x="604612" y="510169"/>
                          <a:pt x="623545" y="471519"/>
                        </a:cubicBezTo>
                        <a:cubicBezTo>
                          <a:pt x="668232" y="508204"/>
                          <a:pt x="726272" y="487584"/>
                          <a:pt x="752208" y="425795"/>
                        </a:cubicBezTo>
                        <a:cubicBezTo>
                          <a:pt x="777685" y="429857"/>
                          <a:pt x="801607" y="408345"/>
                          <a:pt x="808778" y="374913"/>
                        </a:cubicBezTo>
                        <a:cubicBezTo>
                          <a:pt x="813972" y="350726"/>
                          <a:pt x="809380" y="324622"/>
                          <a:pt x="796690" y="306231"/>
                        </a:cubicBezTo>
                        <a:cubicBezTo>
                          <a:pt x="814695" y="291806"/>
                          <a:pt x="824722" y="264123"/>
                          <a:pt x="822215" y="235766"/>
                        </a:cubicBezTo>
                        <a:cubicBezTo>
                          <a:pt x="819275" y="202564"/>
                          <a:pt x="799920" y="176556"/>
                          <a:pt x="775600" y="173134"/>
                        </a:cubicBezTo>
                        <a:cubicBezTo>
                          <a:pt x="775455" y="172579"/>
                          <a:pt x="775298" y="172037"/>
                          <a:pt x="775154" y="171482"/>
                        </a:cubicBezTo>
                        <a:cubicBezTo>
                          <a:pt x="778420" y="138787"/>
                          <a:pt x="770803" y="105813"/>
                          <a:pt x="754389" y="81541"/>
                        </a:cubicBezTo>
                        <a:cubicBezTo>
                          <a:pt x="728454" y="43205"/>
                          <a:pt x="686406" y="34661"/>
                          <a:pt x="653372" y="60993"/>
                        </a:cubicBezTo>
                        <a:lnTo>
                          <a:pt x="653350" y="60959"/>
                        </a:lnTo>
                        <a:lnTo>
                          <a:pt x="633261" y="30055"/>
                        </a:lnTo>
                        <a:cubicBezTo>
                          <a:pt x="608961" y="7148"/>
                          <a:pt x="574501" y="8840"/>
                          <a:pt x="551524" y="39662"/>
                        </a:cubicBezTo>
                        <a:lnTo>
                          <a:pt x="551161" y="39081"/>
                        </a:lnTo>
                        <a:lnTo>
                          <a:pt x="535206" y="13521"/>
                        </a:lnTo>
                        <a:cubicBezTo>
                          <a:pt x="528391" y="6831"/>
                          <a:pt x="520401" y="2362"/>
                          <a:pt x="511838" y="711"/>
                        </a:cubicBezTo>
                        <a:cubicBezTo>
                          <a:pt x="502414" y="-1108"/>
                          <a:pt x="492996" y="609"/>
                          <a:pt x="484490" y="5359"/>
                        </a:cubicBezTo>
                        <a:lnTo>
                          <a:pt x="463254" y="27539"/>
                        </a:lnTo>
                        <a:lnTo>
                          <a:pt x="462620" y="28201"/>
                        </a:lnTo>
                        <a:cubicBezTo>
                          <a:pt x="450128" y="8189"/>
                          <a:pt x="431508" y="-1742"/>
                          <a:pt x="413004" y="39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155" name="グループ化 2154"/>
                  <p:cNvGrpSpPr/>
                  <p:nvPr/>
                </p:nvGrpSpPr>
                <p:grpSpPr>
                  <a:xfrm>
                    <a:off x="-407904" y="5002894"/>
                    <a:ext cx="719603" cy="214314"/>
                    <a:chOff x="-399263" y="5002894"/>
                    <a:chExt cx="719603" cy="214314"/>
                  </a:xfrm>
                </p:grpSpPr>
                <p:sp>
                  <p:nvSpPr>
                    <p:cNvPr id="2167" name="円/楕円 838"/>
                    <p:cNvSpPr/>
                    <p:nvPr/>
                  </p:nvSpPr>
                  <p:spPr>
                    <a:xfrm rot="20700000">
                      <a:off x="-399263" y="5002894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8" name="円/楕円 839"/>
                    <p:cNvSpPr/>
                    <p:nvPr/>
                  </p:nvSpPr>
                  <p:spPr>
                    <a:xfrm rot="900000" flipH="1">
                      <a:off x="145405" y="5002895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156" name="円/楕円 840"/>
                  <p:cNvSpPr/>
                  <p:nvPr/>
                </p:nvSpPr>
                <p:spPr>
                  <a:xfrm>
                    <a:off x="-337625" y="4741122"/>
                    <a:ext cx="579044" cy="709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57" name="フリーフォーム 2156"/>
                  <p:cNvSpPr/>
                  <p:nvPr/>
                </p:nvSpPr>
                <p:spPr>
                  <a:xfrm>
                    <a:off x="-88515" y="5107185"/>
                    <a:ext cx="80824" cy="142045"/>
                  </a:xfrm>
                  <a:custGeom>
                    <a:avLst/>
                    <a:gdLst>
                      <a:gd name="connsiteX0" fmla="*/ 43013 w 140052"/>
                      <a:gd name="connsiteY0" fmla="*/ 0 h 142045"/>
                      <a:gd name="connsiteX1" fmla="*/ 97039 w 140052"/>
                      <a:gd name="connsiteY1" fmla="*/ 0 h 142045"/>
                      <a:gd name="connsiteX2" fmla="*/ 119542 w 140052"/>
                      <a:gd name="connsiteY2" fmla="*/ 22503 h 142045"/>
                      <a:gd name="connsiteX3" fmla="*/ 119542 w 140052"/>
                      <a:gd name="connsiteY3" fmla="*/ 121535 h 142045"/>
                      <a:gd name="connsiteX4" fmla="*/ 20510 w 140052"/>
                      <a:gd name="connsiteY4" fmla="*/ 121535 h 142045"/>
                      <a:gd name="connsiteX5" fmla="*/ 20510 w 140052"/>
                      <a:gd name="connsiteY5" fmla="*/ 22503 h 142045"/>
                      <a:gd name="connsiteX0" fmla="*/ 97039 w 188479"/>
                      <a:gd name="connsiteY0" fmla="*/ 0 h 142045"/>
                      <a:gd name="connsiteX1" fmla="*/ 119542 w 188479"/>
                      <a:gd name="connsiteY1" fmla="*/ 22503 h 142045"/>
                      <a:gd name="connsiteX2" fmla="*/ 119542 w 188479"/>
                      <a:gd name="connsiteY2" fmla="*/ 121535 h 142045"/>
                      <a:gd name="connsiteX3" fmla="*/ 20510 w 188479"/>
                      <a:gd name="connsiteY3" fmla="*/ 121535 h 142045"/>
                      <a:gd name="connsiteX4" fmla="*/ 20510 w 188479"/>
                      <a:gd name="connsiteY4" fmla="*/ 22503 h 142045"/>
                      <a:gd name="connsiteX5" fmla="*/ 43013 w 188479"/>
                      <a:gd name="connsiteY5" fmla="*/ 0 h 142045"/>
                      <a:gd name="connsiteX6" fmla="*/ 188479 w 188479"/>
                      <a:gd name="connsiteY6" fmla="*/ 91440 h 142045"/>
                      <a:gd name="connsiteX0" fmla="*/ 97039 w 140052"/>
                      <a:gd name="connsiteY0" fmla="*/ 0 h 142045"/>
                      <a:gd name="connsiteX1" fmla="*/ 119542 w 140052"/>
                      <a:gd name="connsiteY1" fmla="*/ 22503 h 142045"/>
                      <a:gd name="connsiteX2" fmla="*/ 119542 w 140052"/>
                      <a:gd name="connsiteY2" fmla="*/ 121535 h 142045"/>
                      <a:gd name="connsiteX3" fmla="*/ 20510 w 140052"/>
                      <a:gd name="connsiteY3" fmla="*/ 121535 h 142045"/>
                      <a:gd name="connsiteX4" fmla="*/ 20510 w 140052"/>
                      <a:gd name="connsiteY4" fmla="*/ 22503 h 142045"/>
                      <a:gd name="connsiteX5" fmla="*/ 43013 w 140052"/>
                      <a:gd name="connsiteY5" fmla="*/ 0 h 14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40052" h="142045">
                        <a:moveTo>
                          <a:pt x="97039" y="0"/>
                        </a:moveTo>
                        <a:lnTo>
                          <a:pt x="119542" y="22503"/>
                        </a:lnTo>
                        <a:cubicBezTo>
                          <a:pt x="146889" y="49850"/>
                          <a:pt x="146889" y="94188"/>
                          <a:pt x="119542" y="121535"/>
                        </a:cubicBezTo>
                        <a:cubicBezTo>
                          <a:pt x="92195" y="148882"/>
                          <a:pt x="47857" y="148882"/>
                          <a:pt x="20510" y="121535"/>
                        </a:cubicBezTo>
                        <a:cubicBezTo>
                          <a:pt x="-6837" y="94188"/>
                          <a:pt x="-6837" y="49850"/>
                          <a:pt x="20510" y="22503"/>
                        </a:cubicBezTo>
                        <a:lnTo>
                          <a:pt x="43013" y="0"/>
                        </a:lnTo>
                      </a:path>
                    </a:pathLst>
                  </a:cu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58" name="フリーフォーム 2157"/>
                  <p:cNvSpPr/>
                  <p:nvPr/>
                </p:nvSpPr>
                <p:spPr>
                  <a:xfrm rot="10800000" flipH="1" flipV="1">
                    <a:off x="-401005" y="4574314"/>
                    <a:ext cx="705804" cy="395862"/>
                  </a:xfrm>
                  <a:custGeom>
                    <a:avLst/>
                    <a:gdLst>
                      <a:gd name="connsiteX0" fmla="*/ 413004 w 822595"/>
                      <a:gd name="connsiteY0" fmla="*/ 390 h 520862"/>
                      <a:gd name="connsiteX1" fmla="*/ 411297 w 822595"/>
                      <a:gd name="connsiteY1" fmla="*/ 973 h 520862"/>
                      <a:gd name="connsiteX2" fmla="*/ 409591 w 822595"/>
                      <a:gd name="connsiteY2" fmla="*/ 390 h 520862"/>
                      <a:gd name="connsiteX3" fmla="*/ 359975 w 822595"/>
                      <a:gd name="connsiteY3" fmla="*/ 28201 h 520862"/>
                      <a:gd name="connsiteX4" fmla="*/ 359341 w 822595"/>
                      <a:gd name="connsiteY4" fmla="*/ 27539 h 520862"/>
                      <a:gd name="connsiteX5" fmla="*/ 338105 w 822595"/>
                      <a:gd name="connsiteY5" fmla="*/ 5359 h 520862"/>
                      <a:gd name="connsiteX6" fmla="*/ 310757 w 822595"/>
                      <a:gd name="connsiteY6" fmla="*/ 711 h 520862"/>
                      <a:gd name="connsiteX7" fmla="*/ 287389 w 822595"/>
                      <a:gd name="connsiteY7" fmla="*/ 13521 h 520862"/>
                      <a:gd name="connsiteX8" fmla="*/ 271434 w 822595"/>
                      <a:gd name="connsiteY8" fmla="*/ 39081 h 520862"/>
                      <a:gd name="connsiteX9" fmla="*/ 271071 w 822595"/>
                      <a:gd name="connsiteY9" fmla="*/ 39662 h 520862"/>
                      <a:gd name="connsiteX10" fmla="*/ 189334 w 822595"/>
                      <a:gd name="connsiteY10" fmla="*/ 30055 h 520862"/>
                      <a:gd name="connsiteX11" fmla="*/ 169245 w 822595"/>
                      <a:gd name="connsiteY11" fmla="*/ 60959 h 520862"/>
                      <a:gd name="connsiteX12" fmla="*/ 169223 w 822595"/>
                      <a:gd name="connsiteY12" fmla="*/ 60993 h 520862"/>
                      <a:gd name="connsiteX13" fmla="*/ 68206 w 822595"/>
                      <a:gd name="connsiteY13" fmla="*/ 81541 h 520862"/>
                      <a:gd name="connsiteX14" fmla="*/ 47441 w 822595"/>
                      <a:gd name="connsiteY14" fmla="*/ 171482 h 520862"/>
                      <a:gd name="connsiteX15" fmla="*/ 46995 w 822595"/>
                      <a:gd name="connsiteY15" fmla="*/ 173134 h 520862"/>
                      <a:gd name="connsiteX16" fmla="*/ 380 w 822595"/>
                      <a:gd name="connsiteY16" fmla="*/ 235766 h 520862"/>
                      <a:gd name="connsiteX17" fmla="*/ 25905 w 822595"/>
                      <a:gd name="connsiteY17" fmla="*/ 306231 h 520862"/>
                      <a:gd name="connsiteX18" fmla="*/ 13817 w 822595"/>
                      <a:gd name="connsiteY18" fmla="*/ 374913 h 520862"/>
                      <a:gd name="connsiteX19" fmla="*/ 70387 w 822595"/>
                      <a:gd name="connsiteY19" fmla="*/ 425795 h 520862"/>
                      <a:gd name="connsiteX20" fmla="*/ 199050 w 822595"/>
                      <a:gd name="connsiteY20" fmla="*/ 471519 h 520862"/>
                      <a:gd name="connsiteX21" fmla="*/ 285665 w 822595"/>
                      <a:gd name="connsiteY21" fmla="*/ 517797 h 520862"/>
                      <a:gd name="connsiteX22" fmla="*/ 344573 w 822595"/>
                      <a:gd name="connsiteY22" fmla="*/ 441981 h 520862"/>
                      <a:gd name="connsiteX23" fmla="*/ 408011 w 822595"/>
                      <a:gd name="connsiteY23" fmla="*/ 449246 h 520862"/>
                      <a:gd name="connsiteX24" fmla="*/ 411297 w 822595"/>
                      <a:gd name="connsiteY24" fmla="*/ 446501 h 520862"/>
                      <a:gd name="connsiteX25" fmla="*/ 414584 w 822595"/>
                      <a:gd name="connsiteY25" fmla="*/ 449246 h 520862"/>
                      <a:gd name="connsiteX26" fmla="*/ 478022 w 822595"/>
                      <a:gd name="connsiteY26" fmla="*/ 441981 h 520862"/>
                      <a:gd name="connsiteX27" fmla="*/ 536930 w 822595"/>
                      <a:gd name="connsiteY27" fmla="*/ 517797 h 520862"/>
                      <a:gd name="connsiteX28" fmla="*/ 623545 w 822595"/>
                      <a:gd name="connsiteY28" fmla="*/ 471519 h 520862"/>
                      <a:gd name="connsiteX29" fmla="*/ 752208 w 822595"/>
                      <a:gd name="connsiteY29" fmla="*/ 425795 h 520862"/>
                      <a:gd name="connsiteX30" fmla="*/ 808778 w 822595"/>
                      <a:gd name="connsiteY30" fmla="*/ 374913 h 520862"/>
                      <a:gd name="connsiteX31" fmla="*/ 796690 w 822595"/>
                      <a:gd name="connsiteY31" fmla="*/ 306231 h 520862"/>
                      <a:gd name="connsiteX32" fmla="*/ 822215 w 822595"/>
                      <a:gd name="connsiteY32" fmla="*/ 235766 h 520862"/>
                      <a:gd name="connsiteX33" fmla="*/ 775600 w 822595"/>
                      <a:gd name="connsiteY33" fmla="*/ 173134 h 520862"/>
                      <a:gd name="connsiteX34" fmla="*/ 775154 w 822595"/>
                      <a:gd name="connsiteY34" fmla="*/ 171482 h 520862"/>
                      <a:gd name="connsiteX35" fmla="*/ 754389 w 822595"/>
                      <a:gd name="connsiteY35" fmla="*/ 81541 h 520862"/>
                      <a:gd name="connsiteX36" fmla="*/ 653372 w 822595"/>
                      <a:gd name="connsiteY36" fmla="*/ 60993 h 520862"/>
                      <a:gd name="connsiteX37" fmla="*/ 653350 w 822595"/>
                      <a:gd name="connsiteY37" fmla="*/ 60959 h 520862"/>
                      <a:gd name="connsiteX38" fmla="*/ 633261 w 822595"/>
                      <a:gd name="connsiteY38" fmla="*/ 30055 h 520862"/>
                      <a:gd name="connsiteX39" fmla="*/ 551524 w 822595"/>
                      <a:gd name="connsiteY39" fmla="*/ 39662 h 520862"/>
                      <a:gd name="connsiteX40" fmla="*/ 551161 w 822595"/>
                      <a:gd name="connsiteY40" fmla="*/ 39081 h 520862"/>
                      <a:gd name="connsiteX41" fmla="*/ 535206 w 822595"/>
                      <a:gd name="connsiteY41" fmla="*/ 13521 h 520862"/>
                      <a:gd name="connsiteX42" fmla="*/ 511838 w 822595"/>
                      <a:gd name="connsiteY42" fmla="*/ 711 h 520862"/>
                      <a:gd name="connsiteX43" fmla="*/ 484490 w 822595"/>
                      <a:gd name="connsiteY43" fmla="*/ 5359 h 520862"/>
                      <a:gd name="connsiteX44" fmla="*/ 463254 w 822595"/>
                      <a:gd name="connsiteY44" fmla="*/ 27539 h 520862"/>
                      <a:gd name="connsiteX45" fmla="*/ 462620 w 822595"/>
                      <a:gd name="connsiteY45" fmla="*/ 28201 h 520862"/>
                      <a:gd name="connsiteX46" fmla="*/ 413004 w 822595"/>
                      <a:gd name="connsiteY46" fmla="*/ 390 h 520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</a:cxnLst>
                    <a:rect l="l" t="t" r="r" b="b"/>
                    <a:pathLst>
                      <a:path w="822595" h="520862">
                        <a:moveTo>
                          <a:pt x="413004" y="390"/>
                        </a:moveTo>
                        <a:lnTo>
                          <a:pt x="411297" y="973"/>
                        </a:lnTo>
                        <a:lnTo>
                          <a:pt x="409591" y="390"/>
                        </a:lnTo>
                        <a:cubicBezTo>
                          <a:pt x="391087" y="-1742"/>
                          <a:pt x="372467" y="8189"/>
                          <a:pt x="359975" y="28201"/>
                        </a:cubicBezTo>
                        <a:lnTo>
                          <a:pt x="359341" y="27539"/>
                        </a:lnTo>
                        <a:lnTo>
                          <a:pt x="338105" y="5359"/>
                        </a:lnTo>
                        <a:cubicBezTo>
                          <a:pt x="329599" y="609"/>
                          <a:pt x="320181" y="-1108"/>
                          <a:pt x="310757" y="711"/>
                        </a:cubicBezTo>
                        <a:cubicBezTo>
                          <a:pt x="302194" y="2362"/>
                          <a:pt x="294204" y="6831"/>
                          <a:pt x="287389" y="13521"/>
                        </a:cubicBezTo>
                        <a:lnTo>
                          <a:pt x="271434" y="39081"/>
                        </a:lnTo>
                        <a:lnTo>
                          <a:pt x="271071" y="39662"/>
                        </a:lnTo>
                        <a:cubicBezTo>
                          <a:pt x="248094" y="8840"/>
                          <a:pt x="213634" y="7148"/>
                          <a:pt x="189334" y="30055"/>
                        </a:cubicBezTo>
                        <a:lnTo>
                          <a:pt x="169245" y="60959"/>
                        </a:lnTo>
                        <a:lnTo>
                          <a:pt x="169223" y="60993"/>
                        </a:lnTo>
                        <a:cubicBezTo>
                          <a:pt x="136189" y="34661"/>
                          <a:pt x="94141" y="43205"/>
                          <a:pt x="68206" y="81541"/>
                        </a:cubicBezTo>
                        <a:cubicBezTo>
                          <a:pt x="51792" y="105813"/>
                          <a:pt x="44175" y="138787"/>
                          <a:pt x="47441" y="171482"/>
                        </a:cubicBezTo>
                        <a:cubicBezTo>
                          <a:pt x="47297" y="172037"/>
                          <a:pt x="47140" y="172579"/>
                          <a:pt x="46995" y="173134"/>
                        </a:cubicBezTo>
                        <a:cubicBezTo>
                          <a:pt x="22675" y="176556"/>
                          <a:pt x="3320" y="202564"/>
                          <a:pt x="380" y="235766"/>
                        </a:cubicBezTo>
                        <a:cubicBezTo>
                          <a:pt x="-2127" y="264123"/>
                          <a:pt x="7900" y="291806"/>
                          <a:pt x="25905" y="306231"/>
                        </a:cubicBezTo>
                        <a:cubicBezTo>
                          <a:pt x="13215" y="324622"/>
                          <a:pt x="8623" y="350726"/>
                          <a:pt x="13817" y="374913"/>
                        </a:cubicBezTo>
                        <a:cubicBezTo>
                          <a:pt x="20988" y="408345"/>
                          <a:pt x="44910" y="429857"/>
                          <a:pt x="70387" y="425795"/>
                        </a:cubicBezTo>
                        <a:cubicBezTo>
                          <a:pt x="96323" y="487584"/>
                          <a:pt x="154363" y="508204"/>
                          <a:pt x="199050" y="471519"/>
                        </a:cubicBezTo>
                        <a:cubicBezTo>
                          <a:pt x="217983" y="510169"/>
                          <a:pt x="252547" y="528632"/>
                          <a:pt x="285665" y="517797"/>
                        </a:cubicBezTo>
                        <a:cubicBezTo>
                          <a:pt x="313769" y="508602"/>
                          <a:pt x="336197" y="479738"/>
                          <a:pt x="344573" y="441981"/>
                        </a:cubicBezTo>
                        <a:cubicBezTo>
                          <a:pt x="363998" y="458467"/>
                          <a:pt x="387645" y="460630"/>
                          <a:pt x="408011" y="449246"/>
                        </a:cubicBezTo>
                        <a:lnTo>
                          <a:pt x="411297" y="446501"/>
                        </a:lnTo>
                        <a:lnTo>
                          <a:pt x="414584" y="449246"/>
                        </a:lnTo>
                        <a:cubicBezTo>
                          <a:pt x="434950" y="460630"/>
                          <a:pt x="458597" y="458467"/>
                          <a:pt x="478022" y="441981"/>
                        </a:cubicBezTo>
                        <a:cubicBezTo>
                          <a:pt x="486397" y="479738"/>
                          <a:pt x="508826" y="508602"/>
                          <a:pt x="536930" y="517797"/>
                        </a:cubicBezTo>
                        <a:cubicBezTo>
                          <a:pt x="570048" y="528632"/>
                          <a:pt x="604612" y="510169"/>
                          <a:pt x="623545" y="471519"/>
                        </a:cubicBezTo>
                        <a:cubicBezTo>
                          <a:pt x="668232" y="508204"/>
                          <a:pt x="726272" y="487584"/>
                          <a:pt x="752208" y="425795"/>
                        </a:cubicBezTo>
                        <a:cubicBezTo>
                          <a:pt x="777685" y="429857"/>
                          <a:pt x="801607" y="408345"/>
                          <a:pt x="808778" y="374913"/>
                        </a:cubicBezTo>
                        <a:cubicBezTo>
                          <a:pt x="813972" y="350726"/>
                          <a:pt x="809380" y="324622"/>
                          <a:pt x="796690" y="306231"/>
                        </a:cubicBezTo>
                        <a:cubicBezTo>
                          <a:pt x="814695" y="291806"/>
                          <a:pt x="824722" y="264123"/>
                          <a:pt x="822215" y="235766"/>
                        </a:cubicBezTo>
                        <a:cubicBezTo>
                          <a:pt x="819275" y="202564"/>
                          <a:pt x="799920" y="176556"/>
                          <a:pt x="775600" y="173134"/>
                        </a:cubicBezTo>
                        <a:cubicBezTo>
                          <a:pt x="775455" y="172579"/>
                          <a:pt x="775298" y="172037"/>
                          <a:pt x="775154" y="171482"/>
                        </a:cubicBezTo>
                        <a:cubicBezTo>
                          <a:pt x="778420" y="138787"/>
                          <a:pt x="770803" y="105813"/>
                          <a:pt x="754389" y="81541"/>
                        </a:cubicBezTo>
                        <a:cubicBezTo>
                          <a:pt x="728454" y="43205"/>
                          <a:pt x="686406" y="34661"/>
                          <a:pt x="653372" y="60993"/>
                        </a:cubicBezTo>
                        <a:lnTo>
                          <a:pt x="653350" y="60959"/>
                        </a:lnTo>
                        <a:lnTo>
                          <a:pt x="633261" y="30055"/>
                        </a:lnTo>
                        <a:cubicBezTo>
                          <a:pt x="608961" y="7148"/>
                          <a:pt x="574501" y="8840"/>
                          <a:pt x="551524" y="39662"/>
                        </a:cubicBezTo>
                        <a:lnTo>
                          <a:pt x="551161" y="39081"/>
                        </a:lnTo>
                        <a:lnTo>
                          <a:pt x="535206" y="13521"/>
                        </a:lnTo>
                        <a:cubicBezTo>
                          <a:pt x="528391" y="6831"/>
                          <a:pt x="520401" y="2362"/>
                          <a:pt x="511838" y="711"/>
                        </a:cubicBezTo>
                        <a:cubicBezTo>
                          <a:pt x="502414" y="-1108"/>
                          <a:pt x="492996" y="609"/>
                          <a:pt x="484490" y="5359"/>
                        </a:cubicBezTo>
                        <a:lnTo>
                          <a:pt x="463254" y="27539"/>
                        </a:lnTo>
                        <a:lnTo>
                          <a:pt x="462620" y="28201"/>
                        </a:lnTo>
                        <a:cubicBezTo>
                          <a:pt x="450128" y="8189"/>
                          <a:pt x="431508" y="-1742"/>
                          <a:pt x="413004" y="39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159" name="グループ化 2158"/>
                  <p:cNvGrpSpPr/>
                  <p:nvPr/>
                </p:nvGrpSpPr>
                <p:grpSpPr>
                  <a:xfrm>
                    <a:off x="-305013" y="4932818"/>
                    <a:ext cx="513820" cy="240284"/>
                    <a:chOff x="-298046" y="4932818"/>
                    <a:chExt cx="513820" cy="240284"/>
                  </a:xfrm>
                </p:grpSpPr>
                <p:sp>
                  <p:nvSpPr>
                    <p:cNvPr id="2161" name="楕円 14"/>
                    <p:cNvSpPr/>
                    <p:nvPr/>
                  </p:nvSpPr>
                  <p:spPr>
                    <a:xfrm>
                      <a:off x="-288848" y="4994556"/>
                      <a:ext cx="178546" cy="178546"/>
                    </a:xfrm>
                    <a:prstGeom prst="ellipse">
                      <a:avLst/>
                    </a:prstGeom>
                    <a:solidFill>
                      <a:sysClr val="window" lastClr="FFFFFF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2" name="楕円 562"/>
                    <p:cNvSpPr/>
                    <p:nvPr/>
                  </p:nvSpPr>
                  <p:spPr>
                    <a:xfrm>
                      <a:off x="-253100" y="5056973"/>
                      <a:ext cx="107050" cy="107050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3" name="楕円 563"/>
                    <p:cNvSpPr/>
                    <p:nvPr/>
                  </p:nvSpPr>
                  <p:spPr>
                    <a:xfrm>
                      <a:off x="31827" y="4994556"/>
                      <a:ext cx="178546" cy="178546"/>
                    </a:xfrm>
                    <a:prstGeom prst="ellipse">
                      <a:avLst/>
                    </a:prstGeom>
                    <a:solidFill>
                      <a:sysClr val="window" lastClr="FFFFFF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4" name="楕円 564"/>
                    <p:cNvSpPr/>
                    <p:nvPr/>
                  </p:nvSpPr>
                  <p:spPr>
                    <a:xfrm>
                      <a:off x="67575" y="5056973"/>
                      <a:ext cx="107050" cy="107050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5" name="フリーフォーム 2164"/>
                    <p:cNvSpPr/>
                    <p:nvPr/>
                  </p:nvSpPr>
                  <p:spPr>
                    <a:xfrm rot="10800000">
                      <a:off x="-298046" y="4932818"/>
                      <a:ext cx="193145" cy="74716"/>
                    </a:xfrm>
                    <a:custGeom>
                      <a:avLst/>
                      <a:gdLst>
                        <a:gd name="connsiteX0" fmla="*/ 286361 w 576111"/>
                        <a:gd name="connsiteY0" fmla="*/ 18 h 222862"/>
                        <a:gd name="connsiteX1" fmla="*/ 576111 w 576111"/>
                        <a:gd name="connsiteY1" fmla="*/ 159735 h 222862"/>
                        <a:gd name="connsiteX2" fmla="*/ 480263 w 576111"/>
                        <a:gd name="connsiteY2" fmla="*/ 218872 h 222862"/>
                        <a:gd name="connsiteX3" fmla="*/ 287533 w 576111"/>
                        <a:gd name="connsiteY3" fmla="*/ 112635 h 222862"/>
                        <a:gd name="connsiteX4" fmla="*/ 97057 w 576111"/>
                        <a:gd name="connsiteY4" fmla="*/ 222862 h 222862"/>
                        <a:gd name="connsiteX5" fmla="*/ 0 w 576111"/>
                        <a:gd name="connsiteY5" fmla="*/ 165734 h 222862"/>
                        <a:gd name="connsiteX6" fmla="*/ 286361 w 576111"/>
                        <a:gd name="connsiteY6" fmla="*/ 18 h 2228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76111" h="222862">
                          <a:moveTo>
                            <a:pt x="286361" y="18"/>
                          </a:moveTo>
                          <a:cubicBezTo>
                            <a:pt x="404263" y="-1210"/>
                            <a:pt x="514199" y="59390"/>
                            <a:pt x="576111" y="159735"/>
                          </a:cubicBezTo>
                          <a:lnTo>
                            <a:pt x="480263" y="218872"/>
                          </a:lnTo>
                          <a:cubicBezTo>
                            <a:pt x="439081" y="152126"/>
                            <a:pt x="365957" y="111818"/>
                            <a:pt x="287533" y="112635"/>
                          </a:cubicBezTo>
                          <a:cubicBezTo>
                            <a:pt x="209110" y="113452"/>
                            <a:pt x="136840" y="155274"/>
                            <a:pt x="97057" y="222862"/>
                          </a:cubicBezTo>
                          <a:lnTo>
                            <a:pt x="0" y="165734"/>
                          </a:lnTo>
                          <a:cubicBezTo>
                            <a:pt x="59809" y="64121"/>
                            <a:pt x="168460" y="1246"/>
                            <a:pt x="286361" y="18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66" name="フリーフォーム 2165"/>
                    <p:cNvSpPr/>
                    <p:nvPr/>
                  </p:nvSpPr>
                  <p:spPr>
                    <a:xfrm rot="10800000">
                      <a:off x="22629" y="4932818"/>
                      <a:ext cx="193145" cy="74716"/>
                    </a:xfrm>
                    <a:custGeom>
                      <a:avLst/>
                      <a:gdLst>
                        <a:gd name="connsiteX0" fmla="*/ 286361 w 576111"/>
                        <a:gd name="connsiteY0" fmla="*/ 18 h 222862"/>
                        <a:gd name="connsiteX1" fmla="*/ 576111 w 576111"/>
                        <a:gd name="connsiteY1" fmla="*/ 159735 h 222862"/>
                        <a:gd name="connsiteX2" fmla="*/ 480263 w 576111"/>
                        <a:gd name="connsiteY2" fmla="*/ 218872 h 222862"/>
                        <a:gd name="connsiteX3" fmla="*/ 287533 w 576111"/>
                        <a:gd name="connsiteY3" fmla="*/ 112635 h 222862"/>
                        <a:gd name="connsiteX4" fmla="*/ 97057 w 576111"/>
                        <a:gd name="connsiteY4" fmla="*/ 222862 h 222862"/>
                        <a:gd name="connsiteX5" fmla="*/ 0 w 576111"/>
                        <a:gd name="connsiteY5" fmla="*/ 165734 h 222862"/>
                        <a:gd name="connsiteX6" fmla="*/ 286361 w 576111"/>
                        <a:gd name="connsiteY6" fmla="*/ 18 h 2228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76111" h="222862">
                          <a:moveTo>
                            <a:pt x="286361" y="18"/>
                          </a:moveTo>
                          <a:cubicBezTo>
                            <a:pt x="404263" y="-1210"/>
                            <a:pt x="514199" y="59390"/>
                            <a:pt x="576111" y="159735"/>
                          </a:cubicBezTo>
                          <a:lnTo>
                            <a:pt x="480263" y="218872"/>
                          </a:lnTo>
                          <a:cubicBezTo>
                            <a:pt x="439081" y="152126"/>
                            <a:pt x="365957" y="111818"/>
                            <a:pt x="287533" y="112635"/>
                          </a:cubicBezTo>
                          <a:cubicBezTo>
                            <a:pt x="209110" y="113452"/>
                            <a:pt x="136840" y="155274"/>
                            <a:pt x="97057" y="222862"/>
                          </a:cubicBezTo>
                          <a:lnTo>
                            <a:pt x="0" y="165734"/>
                          </a:lnTo>
                          <a:cubicBezTo>
                            <a:pt x="59809" y="64121"/>
                            <a:pt x="168460" y="1246"/>
                            <a:pt x="286361" y="18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160" name="円/楕円 4"/>
                  <p:cNvSpPr/>
                  <p:nvPr/>
                </p:nvSpPr>
                <p:spPr>
                  <a:xfrm rot="10800000">
                    <a:off x="-145570" y="5288368"/>
                    <a:ext cx="194934" cy="8456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145" name="グループ化 2144"/>
                <p:cNvGrpSpPr/>
                <p:nvPr/>
              </p:nvGrpSpPr>
              <p:grpSpPr>
                <a:xfrm>
                  <a:off x="-350536" y="5488751"/>
                  <a:ext cx="604867" cy="536755"/>
                  <a:chOff x="-350536" y="5488751"/>
                  <a:chExt cx="604867" cy="536755"/>
                </a:xfrm>
              </p:grpSpPr>
              <p:sp>
                <p:nvSpPr>
                  <p:cNvPr id="2146" name="片側の 2 つの角を丸めた四角形 2145"/>
                  <p:cNvSpPr/>
                  <p:nvPr/>
                </p:nvSpPr>
                <p:spPr>
                  <a:xfrm>
                    <a:off x="-350536" y="5491453"/>
                    <a:ext cx="604867" cy="534053"/>
                  </a:xfrm>
                  <a:prstGeom prst="round2SameRect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147" name="グループ化 2146"/>
                  <p:cNvGrpSpPr/>
                  <p:nvPr/>
                </p:nvGrpSpPr>
                <p:grpSpPr>
                  <a:xfrm>
                    <a:off x="-112772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2151" name="台形 2150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5B9BD5">
                        <a:lumMod val="5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52" name="台形 2151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5B9BD5">
                        <a:lumMod val="5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148" name="グループ化 2147"/>
                  <p:cNvGrpSpPr/>
                  <p:nvPr/>
                </p:nvGrpSpPr>
                <p:grpSpPr>
                  <a:xfrm>
                    <a:off x="-205086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2149" name="直角三角形 2148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50" name="直角三角形 2149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2133" name="グループ化 2132"/>
              <p:cNvGrpSpPr/>
              <p:nvPr/>
            </p:nvGrpSpPr>
            <p:grpSpPr>
              <a:xfrm>
                <a:off x="3052805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2141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42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43" name="フリーフォーム 2142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134" name="グループ化 2133"/>
              <p:cNvGrpSpPr/>
              <p:nvPr/>
            </p:nvGrpSpPr>
            <p:grpSpPr>
              <a:xfrm>
                <a:off x="2693267" y="7803898"/>
                <a:ext cx="1129419" cy="1125971"/>
                <a:chOff x="1010341" y="4064682"/>
                <a:chExt cx="2084113" cy="2077753"/>
              </a:xfrm>
            </p:grpSpPr>
            <p:grpSp>
              <p:nvGrpSpPr>
                <p:cNvPr id="2135" name="グループ化 2134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2139" name="台形 2138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40" name="フリーフォーム 2139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136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59477 h 359477"/>
                    <a:gd name="connsiteX1" fmla="*/ 167734 w 800381"/>
                    <a:gd name="connsiteY1" fmla="*/ 359477 h 359477"/>
                    <a:gd name="connsiteX2" fmla="*/ 0 w 800381"/>
                    <a:gd name="connsiteY2" fmla="*/ 191743 h 359477"/>
                    <a:gd name="connsiteX3" fmla="*/ 167734 w 800381"/>
                    <a:gd name="connsiteY3" fmla="*/ 24009 h 359477"/>
                    <a:gd name="connsiteX4" fmla="*/ 509081 w 800381"/>
                    <a:gd name="connsiteY4" fmla="*/ 26923 h 359477"/>
                    <a:gd name="connsiteX5" fmla="*/ 782970 w 800381"/>
                    <a:gd name="connsiteY5" fmla="*/ 19 h 359477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37" name="台形 2136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38" name="片側の 2 つの角を丸めた四角形 2137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112" name="グループ化 2111"/>
            <p:cNvGrpSpPr/>
            <p:nvPr/>
          </p:nvGrpSpPr>
          <p:grpSpPr>
            <a:xfrm>
              <a:off x="-1182988" y="2819161"/>
              <a:ext cx="2341521" cy="1103042"/>
              <a:chOff x="32929" y="1589724"/>
              <a:chExt cx="3370590" cy="1587816"/>
            </a:xfrm>
          </p:grpSpPr>
          <p:sp>
            <p:nvSpPr>
              <p:cNvPr id="2113" name="正方形/長方形 2112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4" name="正方形/長方形 2113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5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6" name="正方形/長方形 2115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7" name="正方形/長方形 2116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8" name="正方形/長方形 2117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19" name="正方形/長方形 2118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20" name="正方形/長方形 2119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21" name="正方形/長方形 2120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22" name="正方形/長方形 2121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123" name="グループ化 2122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2126" name="1 つの角を丸めた四角形 2125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27" name="1 つの角を丸めた四角形 2126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28" name="五角形 2127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29" name="五角形 2128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30" name="台形 2129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31" name="台形 2130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124" name="正方形/長方形 2123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25" name="正方形/長方形 2124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169" name="グループ化 2168"/>
          <p:cNvGrpSpPr>
            <a:grpSpLocks noChangeAspect="1"/>
          </p:cNvGrpSpPr>
          <p:nvPr/>
        </p:nvGrpSpPr>
        <p:grpSpPr>
          <a:xfrm>
            <a:off x="2178273" y="2810845"/>
            <a:ext cx="1754282" cy="1546145"/>
            <a:chOff x="1483608" y="1989522"/>
            <a:chExt cx="2192852" cy="1932681"/>
          </a:xfrm>
        </p:grpSpPr>
        <p:grpSp>
          <p:nvGrpSpPr>
            <p:cNvPr id="2170" name="グループ化 2169"/>
            <p:cNvGrpSpPr/>
            <p:nvPr/>
          </p:nvGrpSpPr>
          <p:grpSpPr>
            <a:xfrm>
              <a:off x="2015409" y="1989522"/>
              <a:ext cx="1129419" cy="1376298"/>
              <a:chOff x="3808575" y="7598728"/>
              <a:chExt cx="1129419" cy="1376298"/>
            </a:xfrm>
          </p:grpSpPr>
          <p:grpSp>
            <p:nvGrpSpPr>
              <p:cNvPr id="2181" name="グループ化 2180"/>
              <p:cNvGrpSpPr/>
              <p:nvPr/>
            </p:nvGrpSpPr>
            <p:grpSpPr>
              <a:xfrm>
                <a:off x="3988282" y="7598728"/>
                <a:ext cx="719603" cy="1376298"/>
                <a:chOff x="703823" y="4649208"/>
                <a:chExt cx="719603" cy="1376298"/>
              </a:xfrm>
            </p:grpSpPr>
            <p:grpSp>
              <p:nvGrpSpPr>
                <p:cNvPr id="2193" name="グループ化 2192"/>
                <p:cNvGrpSpPr/>
                <p:nvPr/>
              </p:nvGrpSpPr>
              <p:grpSpPr>
                <a:xfrm>
                  <a:off x="703823" y="4649208"/>
                  <a:ext cx="719603" cy="915060"/>
                  <a:chOff x="703823" y="4649208"/>
                  <a:chExt cx="719603" cy="915060"/>
                </a:xfrm>
              </p:grpSpPr>
              <p:sp>
                <p:nvSpPr>
                  <p:cNvPr id="2202" name="片側の 2 つの角を丸めた四角形 2201"/>
                  <p:cNvSpPr/>
                  <p:nvPr/>
                </p:nvSpPr>
                <p:spPr>
                  <a:xfrm rot="10800000">
                    <a:off x="993633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203" name="グループ化 2202"/>
                  <p:cNvGrpSpPr/>
                  <p:nvPr/>
                </p:nvGrpSpPr>
                <p:grpSpPr>
                  <a:xfrm>
                    <a:off x="774102" y="4649208"/>
                    <a:ext cx="579044" cy="593243"/>
                    <a:chOff x="774102" y="4649208"/>
                    <a:chExt cx="579044" cy="593243"/>
                  </a:xfrm>
                </p:grpSpPr>
                <p:sp>
                  <p:nvSpPr>
                    <p:cNvPr id="2216" name="円/楕円 834"/>
                    <p:cNvSpPr/>
                    <p:nvPr/>
                  </p:nvSpPr>
                  <p:spPr>
                    <a:xfrm>
                      <a:off x="827461" y="4649208"/>
                      <a:ext cx="525685" cy="549043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7" name="円/楕円 835"/>
                    <p:cNvSpPr/>
                    <p:nvPr/>
                  </p:nvSpPr>
                  <p:spPr>
                    <a:xfrm>
                      <a:off x="774102" y="4649208"/>
                      <a:ext cx="537370" cy="54904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8" name="円/楕円 836"/>
                    <p:cNvSpPr/>
                    <p:nvPr/>
                  </p:nvSpPr>
                  <p:spPr>
                    <a:xfrm>
                      <a:off x="827461" y="4693407"/>
                      <a:ext cx="525685" cy="549043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50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9" name="円/楕円 837"/>
                    <p:cNvSpPr/>
                    <p:nvPr/>
                  </p:nvSpPr>
                  <p:spPr>
                    <a:xfrm>
                      <a:off x="774102" y="4693407"/>
                      <a:ext cx="537370" cy="54904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50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204" name="グループ化 2203"/>
                  <p:cNvGrpSpPr/>
                  <p:nvPr/>
                </p:nvGrpSpPr>
                <p:grpSpPr>
                  <a:xfrm>
                    <a:off x="703823" y="4986916"/>
                    <a:ext cx="719603" cy="214314"/>
                    <a:chOff x="703823" y="4986916"/>
                    <a:chExt cx="719603" cy="214314"/>
                  </a:xfrm>
                </p:grpSpPr>
                <p:sp>
                  <p:nvSpPr>
                    <p:cNvPr id="2214" name="円/楕円 838"/>
                    <p:cNvSpPr/>
                    <p:nvPr/>
                  </p:nvSpPr>
                  <p:spPr>
                    <a:xfrm rot="20700000">
                      <a:off x="703823" y="4986916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5" name="円/楕円 839"/>
                    <p:cNvSpPr/>
                    <p:nvPr/>
                  </p:nvSpPr>
                  <p:spPr>
                    <a:xfrm rot="900000" flipH="1">
                      <a:off x="1248491" y="4986917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205" name="円/楕円 840"/>
                  <p:cNvSpPr/>
                  <p:nvPr/>
                </p:nvSpPr>
                <p:spPr>
                  <a:xfrm>
                    <a:off x="774102" y="4725144"/>
                    <a:ext cx="579044" cy="709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206" name="グループ化 2205"/>
                  <p:cNvGrpSpPr/>
                  <p:nvPr/>
                </p:nvGrpSpPr>
                <p:grpSpPr>
                  <a:xfrm>
                    <a:off x="829639" y="4897338"/>
                    <a:ext cx="467970" cy="223454"/>
                    <a:chOff x="829336" y="4897338"/>
                    <a:chExt cx="467970" cy="223454"/>
                  </a:xfrm>
                </p:grpSpPr>
                <p:sp>
                  <p:nvSpPr>
                    <p:cNvPr id="2210" name="円/楕円 847"/>
                    <p:cNvSpPr/>
                    <p:nvPr/>
                  </p:nvSpPr>
                  <p:spPr>
                    <a:xfrm>
                      <a:off x="873969" y="5023121"/>
                      <a:ext cx="61693" cy="9767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1" name="円/楕円 848"/>
                    <p:cNvSpPr/>
                    <p:nvPr/>
                  </p:nvSpPr>
                  <p:spPr>
                    <a:xfrm>
                      <a:off x="1193057" y="5023121"/>
                      <a:ext cx="61693" cy="9767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2" name="フローチャート: 端子 685"/>
                    <p:cNvSpPr/>
                    <p:nvPr/>
                  </p:nvSpPr>
                  <p:spPr>
                    <a:xfrm rot="20717228">
                      <a:off x="829336" y="4897338"/>
                      <a:ext cx="170314" cy="45719"/>
                    </a:xfrm>
                    <a:prstGeom prst="flowChartTerminator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13" name="フローチャート: 端子 686"/>
                    <p:cNvSpPr/>
                    <p:nvPr/>
                  </p:nvSpPr>
                  <p:spPr>
                    <a:xfrm rot="770575" flipH="1">
                      <a:off x="1126992" y="4897338"/>
                      <a:ext cx="170314" cy="45719"/>
                    </a:xfrm>
                    <a:prstGeom prst="flowChartTerminator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207" name="台形 2206"/>
                  <p:cNvSpPr/>
                  <p:nvPr/>
                </p:nvSpPr>
                <p:spPr>
                  <a:xfrm>
                    <a:off x="973832" y="5175410"/>
                    <a:ext cx="179584" cy="82875"/>
                  </a:xfrm>
                  <a:prstGeom prst="trapezoid">
                    <a:avLst>
                      <a:gd name="adj" fmla="val 76719"/>
                    </a:avLst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08" name="フリーフォーム 2207"/>
                  <p:cNvSpPr/>
                  <p:nvPr/>
                </p:nvSpPr>
                <p:spPr>
                  <a:xfrm>
                    <a:off x="993598" y="5084227"/>
                    <a:ext cx="140052" cy="142045"/>
                  </a:xfrm>
                  <a:custGeom>
                    <a:avLst/>
                    <a:gdLst>
                      <a:gd name="connsiteX0" fmla="*/ 43013 w 140052"/>
                      <a:gd name="connsiteY0" fmla="*/ 0 h 142045"/>
                      <a:gd name="connsiteX1" fmla="*/ 97039 w 140052"/>
                      <a:gd name="connsiteY1" fmla="*/ 0 h 142045"/>
                      <a:gd name="connsiteX2" fmla="*/ 119542 w 140052"/>
                      <a:gd name="connsiteY2" fmla="*/ 22503 h 142045"/>
                      <a:gd name="connsiteX3" fmla="*/ 119542 w 140052"/>
                      <a:gd name="connsiteY3" fmla="*/ 121535 h 142045"/>
                      <a:gd name="connsiteX4" fmla="*/ 20510 w 140052"/>
                      <a:gd name="connsiteY4" fmla="*/ 121535 h 142045"/>
                      <a:gd name="connsiteX5" fmla="*/ 20510 w 140052"/>
                      <a:gd name="connsiteY5" fmla="*/ 22503 h 142045"/>
                      <a:gd name="connsiteX0" fmla="*/ 97039 w 188479"/>
                      <a:gd name="connsiteY0" fmla="*/ 0 h 142045"/>
                      <a:gd name="connsiteX1" fmla="*/ 119542 w 188479"/>
                      <a:gd name="connsiteY1" fmla="*/ 22503 h 142045"/>
                      <a:gd name="connsiteX2" fmla="*/ 119542 w 188479"/>
                      <a:gd name="connsiteY2" fmla="*/ 121535 h 142045"/>
                      <a:gd name="connsiteX3" fmla="*/ 20510 w 188479"/>
                      <a:gd name="connsiteY3" fmla="*/ 121535 h 142045"/>
                      <a:gd name="connsiteX4" fmla="*/ 20510 w 188479"/>
                      <a:gd name="connsiteY4" fmla="*/ 22503 h 142045"/>
                      <a:gd name="connsiteX5" fmla="*/ 43013 w 188479"/>
                      <a:gd name="connsiteY5" fmla="*/ 0 h 142045"/>
                      <a:gd name="connsiteX6" fmla="*/ 188479 w 188479"/>
                      <a:gd name="connsiteY6" fmla="*/ 91440 h 142045"/>
                      <a:gd name="connsiteX0" fmla="*/ 97039 w 140052"/>
                      <a:gd name="connsiteY0" fmla="*/ 0 h 142045"/>
                      <a:gd name="connsiteX1" fmla="*/ 119542 w 140052"/>
                      <a:gd name="connsiteY1" fmla="*/ 22503 h 142045"/>
                      <a:gd name="connsiteX2" fmla="*/ 119542 w 140052"/>
                      <a:gd name="connsiteY2" fmla="*/ 121535 h 142045"/>
                      <a:gd name="connsiteX3" fmla="*/ 20510 w 140052"/>
                      <a:gd name="connsiteY3" fmla="*/ 121535 h 142045"/>
                      <a:gd name="connsiteX4" fmla="*/ 20510 w 140052"/>
                      <a:gd name="connsiteY4" fmla="*/ 22503 h 142045"/>
                      <a:gd name="connsiteX5" fmla="*/ 43013 w 140052"/>
                      <a:gd name="connsiteY5" fmla="*/ 0 h 14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40052" h="142045">
                        <a:moveTo>
                          <a:pt x="97039" y="0"/>
                        </a:moveTo>
                        <a:lnTo>
                          <a:pt x="119542" y="22503"/>
                        </a:lnTo>
                        <a:cubicBezTo>
                          <a:pt x="146889" y="49850"/>
                          <a:pt x="146889" y="94188"/>
                          <a:pt x="119542" y="121535"/>
                        </a:cubicBezTo>
                        <a:cubicBezTo>
                          <a:pt x="92195" y="148882"/>
                          <a:pt x="47857" y="148882"/>
                          <a:pt x="20510" y="121535"/>
                        </a:cubicBezTo>
                        <a:cubicBezTo>
                          <a:pt x="-6837" y="94188"/>
                          <a:pt x="-6837" y="49850"/>
                          <a:pt x="20510" y="22503"/>
                        </a:cubicBezTo>
                        <a:lnTo>
                          <a:pt x="43013" y="0"/>
                        </a:lnTo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09" name="円/楕円 4"/>
                  <p:cNvSpPr/>
                  <p:nvPr/>
                </p:nvSpPr>
                <p:spPr>
                  <a:xfrm rot="10800000">
                    <a:off x="966157" y="5301497"/>
                    <a:ext cx="194934" cy="583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194" name="グループ化 2193"/>
                <p:cNvGrpSpPr/>
                <p:nvPr/>
              </p:nvGrpSpPr>
              <p:grpSpPr>
                <a:xfrm>
                  <a:off x="761191" y="5488751"/>
                  <a:ext cx="604867" cy="536755"/>
                  <a:chOff x="-350536" y="5488751"/>
                  <a:chExt cx="604867" cy="536755"/>
                </a:xfrm>
              </p:grpSpPr>
              <p:sp>
                <p:nvSpPr>
                  <p:cNvPr id="2195" name="片側の 2 つの角を丸めた四角形 2194"/>
                  <p:cNvSpPr/>
                  <p:nvPr/>
                </p:nvSpPr>
                <p:spPr>
                  <a:xfrm>
                    <a:off x="-350536" y="5491453"/>
                    <a:ext cx="604867" cy="534053"/>
                  </a:xfrm>
                  <a:prstGeom prst="round2SameRect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196" name="グループ化 2195"/>
                  <p:cNvGrpSpPr/>
                  <p:nvPr/>
                </p:nvGrpSpPr>
                <p:grpSpPr>
                  <a:xfrm>
                    <a:off x="-112772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2200" name="台形 2199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pattFill prst="dkHorz">
                      <a:fgClr>
                        <a:srgbClr val="5B9BD5"/>
                      </a:fgClr>
                      <a:bgClr>
                        <a:srgbClr val="ED7D31">
                          <a:lumMod val="50000"/>
                        </a:srgbClr>
                      </a:bgClr>
                    </a:patt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201" name="台形 2200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pattFill prst="dkHorz">
                      <a:fgClr>
                        <a:srgbClr val="5B9BD5"/>
                      </a:fgClr>
                      <a:bgClr>
                        <a:srgbClr val="ED7D31">
                          <a:lumMod val="50000"/>
                        </a:srgbClr>
                      </a:bgClr>
                    </a:patt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197" name="グループ化 2196"/>
                  <p:cNvGrpSpPr/>
                  <p:nvPr/>
                </p:nvGrpSpPr>
                <p:grpSpPr>
                  <a:xfrm>
                    <a:off x="-205086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2198" name="直角三角形 2197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199" name="直角三角形 2198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2182" name="グループ化 2181"/>
              <p:cNvGrpSpPr/>
              <p:nvPr/>
            </p:nvGrpSpPr>
            <p:grpSpPr>
              <a:xfrm>
                <a:off x="4168113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2190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91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92" name="フリーフォーム 2191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183" name="グループ化 2182"/>
              <p:cNvGrpSpPr/>
              <p:nvPr/>
            </p:nvGrpSpPr>
            <p:grpSpPr>
              <a:xfrm>
                <a:off x="3808575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2184" name="グループ化 2183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2188" name="台形 2187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89" name="フリーフォーム 2188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185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86" name="台形 2185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87" name="片側の 2 つの角を丸めた四角形 2186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171" name="グループ化 2170"/>
            <p:cNvGrpSpPr/>
            <p:nvPr/>
          </p:nvGrpSpPr>
          <p:grpSpPr>
            <a:xfrm>
              <a:off x="1483608" y="3127667"/>
              <a:ext cx="2192852" cy="794536"/>
              <a:chOff x="2342710" y="5764872"/>
              <a:chExt cx="1557797" cy="564437"/>
            </a:xfrm>
          </p:grpSpPr>
          <p:sp>
            <p:nvSpPr>
              <p:cNvPr id="2172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73" name="正方形/長方形 2172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74" name="正方形/長方形 2173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75" name="正方形/長方形 2174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76" name="正方形/長方形 2175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177" name="グループ化 2176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2179" name="ドーナツ 2178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80" name="台形 2179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178" name="正方形/長方形 2177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220" name="グループ化 2219"/>
          <p:cNvGrpSpPr>
            <a:grpSpLocks noChangeAspect="1"/>
          </p:cNvGrpSpPr>
          <p:nvPr/>
        </p:nvGrpSpPr>
        <p:grpSpPr>
          <a:xfrm>
            <a:off x="4067064" y="2875607"/>
            <a:ext cx="1754283" cy="1494335"/>
            <a:chOff x="4048514" y="2054284"/>
            <a:chExt cx="2192854" cy="1867919"/>
          </a:xfrm>
        </p:grpSpPr>
        <p:grpSp>
          <p:nvGrpSpPr>
            <p:cNvPr id="2221" name="グループ化 2220"/>
            <p:cNvGrpSpPr/>
            <p:nvPr/>
          </p:nvGrpSpPr>
          <p:grpSpPr>
            <a:xfrm>
              <a:off x="4615502" y="2054284"/>
              <a:ext cx="1129419" cy="1311536"/>
              <a:chOff x="4949730" y="7663490"/>
              <a:chExt cx="1129419" cy="1311536"/>
            </a:xfrm>
          </p:grpSpPr>
          <p:grpSp>
            <p:nvGrpSpPr>
              <p:cNvPr id="2245" name="グループ化 2244"/>
              <p:cNvGrpSpPr/>
              <p:nvPr/>
            </p:nvGrpSpPr>
            <p:grpSpPr>
              <a:xfrm>
                <a:off x="5121757" y="7677552"/>
                <a:ext cx="719604" cy="1297474"/>
                <a:chOff x="1867999" y="4728032"/>
                <a:chExt cx="719604" cy="1297474"/>
              </a:xfrm>
            </p:grpSpPr>
            <p:grpSp>
              <p:nvGrpSpPr>
                <p:cNvPr id="2257" name="グループ化 2256"/>
                <p:cNvGrpSpPr/>
                <p:nvPr/>
              </p:nvGrpSpPr>
              <p:grpSpPr>
                <a:xfrm>
                  <a:off x="1867999" y="4728032"/>
                  <a:ext cx="719604" cy="1297474"/>
                  <a:chOff x="1837298" y="4728032"/>
                  <a:chExt cx="719604" cy="1297474"/>
                </a:xfrm>
              </p:grpSpPr>
              <p:grpSp>
                <p:nvGrpSpPr>
                  <p:cNvPr id="2260" name="グループ化 2259"/>
                  <p:cNvGrpSpPr/>
                  <p:nvPr/>
                </p:nvGrpSpPr>
                <p:grpSpPr>
                  <a:xfrm>
                    <a:off x="1837298" y="4728032"/>
                    <a:ext cx="719604" cy="870861"/>
                    <a:chOff x="1837298" y="4693407"/>
                    <a:chExt cx="719604" cy="870861"/>
                  </a:xfrm>
                </p:grpSpPr>
                <p:sp>
                  <p:nvSpPr>
                    <p:cNvPr id="2269" name="片側の 2 つの角を丸めた四角形 2268"/>
                    <p:cNvSpPr/>
                    <p:nvPr/>
                  </p:nvSpPr>
                  <p:spPr>
                    <a:xfrm rot="10800000">
                      <a:off x="2127108" y="5319902"/>
                      <a:ext cx="139982" cy="244366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9966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grpSp>
                  <p:nvGrpSpPr>
                    <p:cNvPr id="2270" name="グループ化 2269"/>
                    <p:cNvGrpSpPr/>
                    <p:nvPr/>
                  </p:nvGrpSpPr>
                  <p:grpSpPr>
                    <a:xfrm>
                      <a:off x="1837298" y="4693407"/>
                      <a:ext cx="719604" cy="718427"/>
                      <a:chOff x="1837298" y="4693407"/>
                      <a:chExt cx="719604" cy="718427"/>
                    </a:xfrm>
                  </p:grpSpPr>
                  <p:sp>
                    <p:nvSpPr>
                      <p:cNvPr id="2271" name="星 24 2270"/>
                      <p:cNvSpPr/>
                      <p:nvPr/>
                    </p:nvSpPr>
                    <p:spPr>
                      <a:xfrm>
                        <a:off x="1838506" y="4693407"/>
                        <a:ext cx="715863" cy="626495"/>
                      </a:xfrm>
                      <a:prstGeom prst="star24">
                        <a:avLst>
                          <a:gd name="adj" fmla="val 46212"/>
                        </a:avLst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2" name="円/楕円 805"/>
                      <p:cNvSpPr/>
                      <p:nvPr/>
                    </p:nvSpPr>
                    <p:spPr>
                      <a:xfrm rot="20700000">
                        <a:off x="1837298" y="5036232"/>
                        <a:ext cx="174935" cy="214313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3" name="円/楕円 806"/>
                      <p:cNvSpPr/>
                      <p:nvPr/>
                    </p:nvSpPr>
                    <p:spPr>
                      <a:xfrm rot="900000" flipH="1">
                        <a:off x="2381967" y="5041335"/>
                        <a:ext cx="174935" cy="214313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4" name="円/楕円 807"/>
                      <p:cNvSpPr/>
                      <p:nvPr/>
                    </p:nvSpPr>
                    <p:spPr>
                      <a:xfrm>
                        <a:off x="1907578" y="4800646"/>
                        <a:ext cx="579044" cy="611188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5" name="弦 2274"/>
                      <p:cNvSpPr/>
                      <p:nvPr/>
                    </p:nvSpPr>
                    <p:spPr>
                      <a:xfrm rot="20058510">
                        <a:off x="1956346" y="4970570"/>
                        <a:ext cx="195331" cy="195331"/>
                      </a:xfrm>
                      <a:prstGeom prst="chord">
                        <a:avLst>
                          <a:gd name="adj1" fmla="val 21256149"/>
                          <a:gd name="adj2" fmla="val 13135461"/>
                        </a:avLst>
                      </a:prstGeom>
                      <a:solidFill>
                        <a:sysClr val="window" lastClr="FFFFFF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6" name="フローチャート: 手操作入力 675"/>
                      <p:cNvSpPr/>
                      <p:nvPr/>
                    </p:nvSpPr>
                    <p:spPr>
                      <a:xfrm rot="10800000">
                        <a:off x="1997966" y="4949407"/>
                        <a:ext cx="150490" cy="45719"/>
                      </a:xfrm>
                      <a:prstGeom prst="flowChartManualInput">
                        <a:avLst/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7" name="弦 2276"/>
                      <p:cNvSpPr/>
                      <p:nvPr/>
                    </p:nvSpPr>
                    <p:spPr>
                      <a:xfrm rot="1750748" flipH="1">
                        <a:off x="2239750" y="4970570"/>
                        <a:ext cx="195331" cy="195331"/>
                      </a:xfrm>
                      <a:prstGeom prst="chord">
                        <a:avLst>
                          <a:gd name="adj1" fmla="val 21256149"/>
                          <a:gd name="adj2" fmla="val 13135461"/>
                        </a:avLst>
                      </a:prstGeom>
                      <a:solidFill>
                        <a:sysClr val="window" lastClr="FFFFFF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8" name="フローチャート: 手操作入力 680"/>
                      <p:cNvSpPr/>
                      <p:nvPr/>
                    </p:nvSpPr>
                    <p:spPr>
                      <a:xfrm rot="10800000" flipH="1">
                        <a:off x="2242971" y="4949407"/>
                        <a:ext cx="150490" cy="45719"/>
                      </a:xfrm>
                      <a:prstGeom prst="flowChartManualInput">
                        <a:avLst/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79" name="円/楕円 820"/>
                      <p:cNvSpPr/>
                      <p:nvPr/>
                    </p:nvSpPr>
                    <p:spPr>
                      <a:xfrm>
                        <a:off x="2120972" y="5101138"/>
                        <a:ext cx="143465" cy="143465"/>
                      </a:xfrm>
                      <a:prstGeom prst="ellipse">
                        <a:avLst/>
                      </a:prstGeom>
                      <a:solidFill>
                        <a:srgbClr val="FFC000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80" name="円/楕円 4"/>
                      <p:cNvSpPr/>
                      <p:nvPr/>
                    </p:nvSpPr>
                    <p:spPr>
                      <a:xfrm rot="10800000">
                        <a:off x="2105065" y="5278395"/>
                        <a:ext cx="194934" cy="59912"/>
                      </a:xfrm>
                      <a:custGeom>
                        <a:avLst/>
                        <a:gdLst/>
                        <a:ahLst/>
                        <a:cxnLst/>
                        <a:rect l="l" t="t" r="r" b="b"/>
                        <a:pathLst>
                          <a:path w="194934" h="36810">
                            <a:moveTo>
                              <a:pt x="0" y="0"/>
                            </a:moveTo>
                            <a:cubicBezTo>
                              <a:pt x="27202" y="6486"/>
                              <a:pt x="60957" y="9752"/>
                              <a:pt x="97467" y="9752"/>
                            </a:cubicBezTo>
                            <a:cubicBezTo>
                              <a:pt x="133977" y="9752"/>
                              <a:pt x="167732" y="6486"/>
                              <a:pt x="194934" y="0"/>
                            </a:cubicBezTo>
                            <a:cubicBezTo>
                              <a:pt x="186588" y="21408"/>
                              <a:pt x="146006" y="36810"/>
                              <a:pt x="97467" y="36810"/>
                            </a:cubicBezTo>
                            <a:cubicBezTo>
                              <a:pt x="48928" y="36810"/>
                              <a:pt x="8346" y="21408"/>
                              <a:pt x="0" y="0"/>
                            </a:cubicBezTo>
                            <a:close/>
                          </a:path>
                        </a:pathLst>
                      </a:custGeom>
                      <a:solidFill>
                        <a:srgbClr val="C00000"/>
                      </a:solid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</p:grpSp>
              <p:grpSp>
                <p:nvGrpSpPr>
                  <p:cNvPr id="2261" name="グループ化 2260"/>
                  <p:cNvGrpSpPr/>
                  <p:nvPr/>
                </p:nvGrpSpPr>
                <p:grpSpPr>
                  <a:xfrm>
                    <a:off x="1898480" y="5488751"/>
                    <a:ext cx="604867" cy="536755"/>
                    <a:chOff x="1898480" y="5488751"/>
                    <a:chExt cx="604867" cy="536755"/>
                  </a:xfrm>
                </p:grpSpPr>
                <p:sp>
                  <p:nvSpPr>
                    <p:cNvPr id="2262" name="片側の 2 つの角を丸めた四角形 2261"/>
                    <p:cNvSpPr/>
                    <p:nvPr/>
                  </p:nvSpPr>
                  <p:spPr>
                    <a:xfrm>
                      <a:off x="1898480" y="5491453"/>
                      <a:ext cx="604867" cy="534053"/>
                    </a:xfrm>
                    <a:prstGeom prst="round2SameRect">
                      <a:avLst/>
                    </a:prstGeom>
                    <a:pattFill prst="dkVert">
                      <a:fgClr>
                        <a:srgbClr val="5B9BD5"/>
                      </a:fgClr>
                      <a:bgClr>
                        <a:srgbClr val="4472C4">
                          <a:lumMod val="90000"/>
                        </a:srgbClr>
                      </a:bgClr>
                    </a:patt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grpSp>
                  <p:nvGrpSpPr>
                    <p:cNvPr id="2263" name="グループ化 2262"/>
                    <p:cNvGrpSpPr/>
                    <p:nvPr/>
                  </p:nvGrpSpPr>
                  <p:grpSpPr>
                    <a:xfrm>
                      <a:off x="2136244" y="5493756"/>
                      <a:ext cx="129338" cy="531750"/>
                      <a:chOff x="-102043" y="5493756"/>
                      <a:chExt cx="129338" cy="538598"/>
                    </a:xfrm>
                  </p:grpSpPr>
                  <p:sp>
                    <p:nvSpPr>
                      <p:cNvPr id="2267" name="台形 2266"/>
                      <p:cNvSpPr/>
                      <p:nvPr/>
                    </p:nvSpPr>
                    <p:spPr>
                      <a:xfrm rot="10800000">
                        <a:off x="-89612" y="5493756"/>
                        <a:ext cx="104476" cy="68406"/>
                      </a:xfrm>
                      <a:prstGeom prst="trapezoid">
                        <a:avLst/>
                      </a:prstGeom>
                      <a:pattFill prst="wdUpDiag">
                        <a:fgClr>
                          <a:srgbClr val="FF6600"/>
                        </a:fgClr>
                        <a:bgClr>
                          <a:srgbClr val="FF0000"/>
                        </a:bgClr>
                      </a:patt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68" name="台形 2267"/>
                      <p:cNvSpPr/>
                      <p:nvPr/>
                    </p:nvSpPr>
                    <p:spPr>
                      <a:xfrm>
                        <a:off x="-102043" y="5562162"/>
                        <a:ext cx="129338" cy="470192"/>
                      </a:xfrm>
                      <a:prstGeom prst="trapezoid">
                        <a:avLst>
                          <a:gd name="adj" fmla="val 27455"/>
                        </a:avLst>
                      </a:prstGeom>
                      <a:pattFill prst="wdUpDiag">
                        <a:fgClr>
                          <a:srgbClr val="FF6600"/>
                        </a:fgClr>
                        <a:bgClr>
                          <a:srgbClr val="FF0000"/>
                        </a:bgClr>
                      </a:patt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  <p:grpSp>
                  <p:nvGrpSpPr>
                    <p:cNvPr id="2264" name="グループ化 2263"/>
                    <p:cNvGrpSpPr/>
                    <p:nvPr/>
                  </p:nvGrpSpPr>
                  <p:grpSpPr>
                    <a:xfrm>
                      <a:off x="2043930" y="5488751"/>
                      <a:ext cx="313967" cy="126641"/>
                      <a:chOff x="-199574" y="5488751"/>
                      <a:chExt cx="313967" cy="126641"/>
                    </a:xfrm>
                  </p:grpSpPr>
                  <p:sp>
                    <p:nvSpPr>
                      <p:cNvPr id="2265" name="直角三角形 2264"/>
                      <p:cNvSpPr/>
                      <p:nvPr/>
                    </p:nvSpPr>
                    <p:spPr>
                      <a:xfrm rot="5400000">
                        <a:off x="-188279" y="5477456"/>
                        <a:ext cx="126641" cy="149231"/>
                      </a:xfrm>
                      <a:prstGeom prst="rtTriangle">
                        <a:avLst/>
                      </a:prstGeom>
                      <a:pattFill prst="dkVert">
                        <a:fgClr>
                          <a:srgbClr val="5B9BD5"/>
                        </a:fgClr>
                        <a:bgClr>
                          <a:srgbClr val="4472C4">
                            <a:lumMod val="90000"/>
                          </a:srgbClr>
                        </a:bgClr>
                      </a:patt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2266" name="直角三角形 2265"/>
                      <p:cNvSpPr/>
                      <p:nvPr/>
                    </p:nvSpPr>
                    <p:spPr>
                      <a:xfrm rot="16200000" flipH="1">
                        <a:off x="-23543" y="5477456"/>
                        <a:ext cx="126641" cy="149231"/>
                      </a:xfrm>
                      <a:prstGeom prst="rtTriangle">
                        <a:avLst/>
                      </a:prstGeom>
                      <a:pattFill prst="dkVert">
                        <a:fgClr>
                          <a:srgbClr val="5B9BD5"/>
                        </a:fgClr>
                        <a:bgClr>
                          <a:srgbClr val="4472C4">
                            <a:lumMod val="90000"/>
                          </a:srgbClr>
                        </a:bgClr>
                      </a:pattFill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</p:grpSp>
            </p:grpSp>
            <p:sp>
              <p:nvSpPr>
                <p:cNvPr id="2258" name="円/楕円 2257"/>
                <p:cNvSpPr/>
                <p:nvPr/>
              </p:nvSpPr>
              <p:spPr>
                <a:xfrm>
                  <a:off x="2067688" y="5103313"/>
                  <a:ext cx="90120" cy="9012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9" name="円/楕円 2258"/>
                <p:cNvSpPr/>
                <p:nvPr/>
              </p:nvSpPr>
              <p:spPr>
                <a:xfrm>
                  <a:off x="2296283" y="5103313"/>
                  <a:ext cx="90120" cy="9012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46" name="グループ化 2245"/>
              <p:cNvGrpSpPr/>
              <p:nvPr/>
            </p:nvGrpSpPr>
            <p:grpSpPr>
              <a:xfrm>
                <a:off x="5309268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2254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5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6" name="フリーフォーム 2255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47" name="グループ化 2246"/>
              <p:cNvGrpSpPr/>
              <p:nvPr/>
            </p:nvGrpSpPr>
            <p:grpSpPr>
              <a:xfrm>
                <a:off x="4949730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2248" name="グループ化 2247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2252" name="台形 2251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53" name="フリーフォーム 2252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249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0" name="台形 2249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1" name="片側の 2 つの角を丸めた四角形 2250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222" name="グループ化 2221"/>
            <p:cNvGrpSpPr/>
            <p:nvPr/>
          </p:nvGrpSpPr>
          <p:grpSpPr>
            <a:xfrm>
              <a:off x="4048514" y="2945141"/>
              <a:ext cx="2192854" cy="977062"/>
              <a:chOff x="3574414" y="4296557"/>
              <a:chExt cx="3156585" cy="1406469"/>
            </a:xfrm>
          </p:grpSpPr>
          <p:grpSp>
            <p:nvGrpSpPr>
              <p:cNvPr id="2223" name="グループ化 2222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2243" name="爆発 1 2242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44" name="爆発 1 2243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24" name="グループ化 2223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2241" name="爆発 1 2240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42" name="爆発 1 2241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25" name="グループ化 2224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2239" name="爆発 1 2238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40" name="爆発 1 2239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226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27" name="正方形/長方形 2226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28" name="正方形/長方形 2227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29" name="正方形/長方形 2228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30" name="正方形/長方形 2229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31" name="正方形/長方形 2230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232" name="グループ化 2231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2233" name="1 つの角を丸めた四角形 2232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4" name="1 つの角を丸めた四角形 2233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5" name="五角形 2234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6" name="五角形 2235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7" name="台形 2236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8" name="台形 2237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281" name="グループ化 2280"/>
          <p:cNvGrpSpPr>
            <a:grpSpLocks noChangeAspect="1"/>
          </p:cNvGrpSpPr>
          <p:nvPr/>
        </p:nvGrpSpPr>
        <p:grpSpPr>
          <a:xfrm>
            <a:off x="7833320" y="2875607"/>
            <a:ext cx="1777739" cy="1494335"/>
            <a:chOff x="9358184" y="2054284"/>
            <a:chExt cx="2222174" cy="1867919"/>
          </a:xfrm>
        </p:grpSpPr>
        <p:grpSp>
          <p:nvGrpSpPr>
            <p:cNvPr id="2282" name="グループ化 2281"/>
            <p:cNvGrpSpPr/>
            <p:nvPr/>
          </p:nvGrpSpPr>
          <p:grpSpPr>
            <a:xfrm>
              <a:off x="10036708" y="2054284"/>
              <a:ext cx="1129419" cy="1311536"/>
              <a:chOff x="7181282" y="7663490"/>
              <a:chExt cx="1129419" cy="1311536"/>
            </a:xfrm>
          </p:grpSpPr>
          <p:grpSp>
            <p:nvGrpSpPr>
              <p:cNvPr id="2296" name="グループ化 2295"/>
              <p:cNvGrpSpPr/>
              <p:nvPr/>
            </p:nvGrpSpPr>
            <p:grpSpPr>
              <a:xfrm>
                <a:off x="7362308" y="7681820"/>
                <a:ext cx="719603" cy="1293206"/>
                <a:chOff x="4108550" y="4732300"/>
                <a:chExt cx="719603" cy="1293206"/>
              </a:xfrm>
            </p:grpSpPr>
            <p:grpSp>
              <p:nvGrpSpPr>
                <p:cNvPr id="2308" name="グループ化 2307"/>
                <p:cNvGrpSpPr/>
                <p:nvPr/>
              </p:nvGrpSpPr>
              <p:grpSpPr>
                <a:xfrm>
                  <a:off x="4108550" y="4732300"/>
                  <a:ext cx="719603" cy="831968"/>
                  <a:chOff x="4108550" y="4732300"/>
                  <a:chExt cx="719603" cy="831968"/>
                </a:xfrm>
              </p:grpSpPr>
              <p:sp>
                <p:nvSpPr>
                  <p:cNvPr id="2317" name="角丸四角形 1206"/>
                  <p:cNvSpPr/>
                  <p:nvPr/>
                </p:nvSpPr>
                <p:spPr>
                  <a:xfrm>
                    <a:off x="4138170" y="4732300"/>
                    <a:ext cx="660362" cy="46277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60362" h="462772">
                        <a:moveTo>
                          <a:pt x="231386" y="0"/>
                        </a:moveTo>
                        <a:lnTo>
                          <a:pt x="279220" y="0"/>
                        </a:lnTo>
                        <a:cubicBezTo>
                          <a:pt x="296761" y="0"/>
                          <a:pt x="313846" y="1952"/>
                          <a:pt x="330181" y="6045"/>
                        </a:cubicBezTo>
                        <a:cubicBezTo>
                          <a:pt x="346516" y="1952"/>
                          <a:pt x="363601" y="0"/>
                          <a:pt x="381142" y="0"/>
                        </a:cubicBezTo>
                        <a:lnTo>
                          <a:pt x="428976" y="0"/>
                        </a:lnTo>
                        <a:cubicBezTo>
                          <a:pt x="556767" y="0"/>
                          <a:pt x="660362" y="103595"/>
                          <a:pt x="660362" y="231386"/>
                        </a:cubicBezTo>
                        <a:cubicBezTo>
                          <a:pt x="660362" y="359177"/>
                          <a:pt x="556767" y="462772"/>
                          <a:pt x="428976" y="462772"/>
                        </a:cubicBezTo>
                        <a:lnTo>
                          <a:pt x="381142" y="462772"/>
                        </a:lnTo>
                        <a:cubicBezTo>
                          <a:pt x="363601" y="462772"/>
                          <a:pt x="346516" y="460820"/>
                          <a:pt x="330181" y="456728"/>
                        </a:cubicBezTo>
                        <a:cubicBezTo>
                          <a:pt x="313846" y="460820"/>
                          <a:pt x="296761" y="462772"/>
                          <a:pt x="279220" y="462772"/>
                        </a:cubicBezTo>
                        <a:lnTo>
                          <a:pt x="231386" y="462772"/>
                        </a:lnTo>
                        <a:cubicBezTo>
                          <a:pt x="103595" y="462772"/>
                          <a:pt x="0" y="359177"/>
                          <a:pt x="0" y="231386"/>
                        </a:cubicBezTo>
                        <a:cubicBezTo>
                          <a:pt x="0" y="103595"/>
                          <a:pt x="103595" y="0"/>
                          <a:pt x="231386" y="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18" name="片側の 2 つの角を丸めた四角形 2317"/>
                  <p:cNvSpPr/>
                  <p:nvPr/>
                </p:nvSpPr>
                <p:spPr>
                  <a:xfrm rot="10800000">
                    <a:off x="4398361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319" name="グループ化 2318"/>
                  <p:cNvGrpSpPr/>
                  <p:nvPr/>
                </p:nvGrpSpPr>
                <p:grpSpPr>
                  <a:xfrm>
                    <a:off x="4108550" y="5036232"/>
                    <a:ext cx="719603" cy="214314"/>
                    <a:chOff x="4108550" y="5036232"/>
                    <a:chExt cx="719603" cy="214314"/>
                  </a:xfrm>
                </p:grpSpPr>
                <p:sp>
                  <p:nvSpPr>
                    <p:cNvPr id="2328" name="円/楕円 745"/>
                    <p:cNvSpPr/>
                    <p:nvPr/>
                  </p:nvSpPr>
                  <p:spPr>
                    <a:xfrm rot="20700000">
                      <a:off x="4108550" y="5036232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29" name="円/楕円 746"/>
                    <p:cNvSpPr/>
                    <p:nvPr/>
                  </p:nvSpPr>
                  <p:spPr>
                    <a:xfrm rot="900000" flipH="1">
                      <a:off x="4653218" y="5036233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320" name="角丸四角形 2319"/>
                  <p:cNvSpPr/>
                  <p:nvPr/>
                </p:nvSpPr>
                <p:spPr>
                  <a:xfrm>
                    <a:off x="4178090" y="4795543"/>
                    <a:ext cx="580522" cy="633231"/>
                  </a:xfrm>
                  <a:prstGeom prst="roundRect">
                    <a:avLst>
                      <a:gd name="adj" fmla="val 39638"/>
                    </a:avLst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321" name="グループ化 2320"/>
                  <p:cNvGrpSpPr/>
                  <p:nvPr/>
                </p:nvGrpSpPr>
                <p:grpSpPr>
                  <a:xfrm>
                    <a:off x="4227264" y="4959727"/>
                    <a:ext cx="482174" cy="194180"/>
                    <a:chOff x="4232627" y="4959727"/>
                    <a:chExt cx="482174" cy="194180"/>
                  </a:xfrm>
                </p:grpSpPr>
                <p:sp>
                  <p:nvSpPr>
                    <p:cNvPr id="2324" name="フローチャート: 端子 650"/>
                    <p:cNvSpPr/>
                    <p:nvPr/>
                  </p:nvSpPr>
                  <p:spPr>
                    <a:xfrm rot="20978094">
                      <a:off x="4232627" y="4959729"/>
                      <a:ext cx="187231" cy="45719"/>
                    </a:xfrm>
                    <a:prstGeom prst="flowChartTerminator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25" name="フローチャート: 端子 651"/>
                    <p:cNvSpPr/>
                    <p:nvPr/>
                  </p:nvSpPr>
                  <p:spPr>
                    <a:xfrm rot="20683012" flipH="1">
                      <a:off x="4527570" y="4959727"/>
                      <a:ext cx="187231" cy="45719"/>
                    </a:xfrm>
                    <a:prstGeom prst="flowChartTerminator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26" name="円/楕円 757"/>
                    <p:cNvSpPr/>
                    <p:nvPr/>
                  </p:nvSpPr>
                  <p:spPr>
                    <a:xfrm>
                      <a:off x="4315956" y="5063284"/>
                      <a:ext cx="56053" cy="906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27" name="円/楕円 758"/>
                    <p:cNvSpPr/>
                    <p:nvPr/>
                  </p:nvSpPr>
                  <p:spPr>
                    <a:xfrm>
                      <a:off x="4582488" y="5063284"/>
                      <a:ext cx="56053" cy="906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322" name="フリーフォーム 2321"/>
                  <p:cNvSpPr/>
                  <p:nvPr/>
                </p:nvSpPr>
                <p:spPr>
                  <a:xfrm rot="18900000">
                    <a:off x="4412945" y="5131546"/>
                    <a:ext cx="110812" cy="110812"/>
                  </a:xfrm>
                  <a:custGeom>
                    <a:avLst/>
                    <a:gdLst>
                      <a:gd name="connsiteX0" fmla="*/ 75031 w 110812"/>
                      <a:gd name="connsiteY0" fmla="*/ 0 h 110812"/>
                      <a:gd name="connsiteX1" fmla="*/ 110812 w 110812"/>
                      <a:gd name="connsiteY1" fmla="*/ 35781 h 110812"/>
                      <a:gd name="connsiteX2" fmla="*/ 110812 w 110812"/>
                      <a:gd name="connsiteY2" fmla="*/ 55406 h 110812"/>
                      <a:gd name="connsiteX3" fmla="*/ 55406 w 110812"/>
                      <a:gd name="connsiteY3" fmla="*/ 110812 h 110812"/>
                      <a:gd name="connsiteX4" fmla="*/ 0 w 110812"/>
                      <a:gd name="connsiteY4" fmla="*/ 55406 h 110812"/>
                      <a:gd name="connsiteX5" fmla="*/ 1 w 110812"/>
                      <a:gd name="connsiteY5" fmla="*/ 55406 h 110812"/>
                      <a:gd name="connsiteX6" fmla="*/ 55407 w 110812"/>
                      <a:gd name="connsiteY6" fmla="*/ 0 h 110812"/>
                      <a:gd name="connsiteX0" fmla="*/ 110812 w 202252"/>
                      <a:gd name="connsiteY0" fmla="*/ 35781 h 127221"/>
                      <a:gd name="connsiteX1" fmla="*/ 110812 w 202252"/>
                      <a:gd name="connsiteY1" fmla="*/ 55406 h 127221"/>
                      <a:gd name="connsiteX2" fmla="*/ 55406 w 202252"/>
                      <a:gd name="connsiteY2" fmla="*/ 110812 h 127221"/>
                      <a:gd name="connsiteX3" fmla="*/ 0 w 202252"/>
                      <a:gd name="connsiteY3" fmla="*/ 55406 h 127221"/>
                      <a:gd name="connsiteX4" fmla="*/ 1 w 202252"/>
                      <a:gd name="connsiteY4" fmla="*/ 55406 h 127221"/>
                      <a:gd name="connsiteX5" fmla="*/ 55407 w 202252"/>
                      <a:gd name="connsiteY5" fmla="*/ 0 h 127221"/>
                      <a:gd name="connsiteX6" fmla="*/ 75031 w 202252"/>
                      <a:gd name="connsiteY6" fmla="*/ 0 h 127221"/>
                      <a:gd name="connsiteX7" fmla="*/ 202252 w 202252"/>
                      <a:gd name="connsiteY7" fmla="*/ 127221 h 127221"/>
                      <a:gd name="connsiteX0" fmla="*/ 110812 w 110812"/>
                      <a:gd name="connsiteY0" fmla="*/ 35781 h 110812"/>
                      <a:gd name="connsiteX1" fmla="*/ 110812 w 110812"/>
                      <a:gd name="connsiteY1" fmla="*/ 55406 h 110812"/>
                      <a:gd name="connsiteX2" fmla="*/ 55406 w 110812"/>
                      <a:gd name="connsiteY2" fmla="*/ 110812 h 110812"/>
                      <a:gd name="connsiteX3" fmla="*/ 0 w 110812"/>
                      <a:gd name="connsiteY3" fmla="*/ 55406 h 110812"/>
                      <a:gd name="connsiteX4" fmla="*/ 1 w 110812"/>
                      <a:gd name="connsiteY4" fmla="*/ 55406 h 110812"/>
                      <a:gd name="connsiteX5" fmla="*/ 55407 w 110812"/>
                      <a:gd name="connsiteY5" fmla="*/ 0 h 110812"/>
                      <a:gd name="connsiteX6" fmla="*/ 75031 w 110812"/>
                      <a:gd name="connsiteY6" fmla="*/ 0 h 1108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10812" h="110812">
                        <a:moveTo>
                          <a:pt x="110812" y="35781"/>
                        </a:moveTo>
                        <a:lnTo>
                          <a:pt x="110812" y="55406"/>
                        </a:lnTo>
                        <a:cubicBezTo>
                          <a:pt x="110812" y="86006"/>
                          <a:pt x="86006" y="110812"/>
                          <a:pt x="55406" y="110812"/>
                        </a:cubicBezTo>
                        <a:cubicBezTo>
                          <a:pt x="24806" y="110812"/>
                          <a:pt x="0" y="86006"/>
                          <a:pt x="0" y="55406"/>
                        </a:cubicBezTo>
                        <a:lnTo>
                          <a:pt x="1" y="55406"/>
                        </a:lnTo>
                        <a:cubicBezTo>
                          <a:pt x="1" y="24806"/>
                          <a:pt x="24807" y="0"/>
                          <a:pt x="55407" y="0"/>
                        </a:cubicBezTo>
                        <a:lnTo>
                          <a:pt x="75031" y="0"/>
                        </a:lnTo>
                      </a:path>
                    </a:pathLst>
                  </a:cu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23" name="円/楕円 4"/>
                  <p:cNvSpPr/>
                  <p:nvPr/>
                </p:nvSpPr>
                <p:spPr>
                  <a:xfrm rot="10800000">
                    <a:off x="4353635" y="5297041"/>
                    <a:ext cx="244938" cy="4571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309" name="グループ化 2308"/>
                <p:cNvGrpSpPr/>
                <p:nvPr/>
              </p:nvGrpSpPr>
              <p:grpSpPr>
                <a:xfrm>
                  <a:off x="4165918" y="5488751"/>
                  <a:ext cx="604867" cy="536755"/>
                  <a:chOff x="1898480" y="5488751"/>
                  <a:chExt cx="604867" cy="536755"/>
                </a:xfrm>
              </p:grpSpPr>
              <p:sp>
                <p:nvSpPr>
                  <p:cNvPr id="2310" name="片側の 2 つの角を丸めた四角形 2309"/>
                  <p:cNvSpPr/>
                  <p:nvPr/>
                </p:nvSpPr>
                <p:spPr>
                  <a:xfrm>
                    <a:off x="1898480" y="5491453"/>
                    <a:ext cx="604867" cy="534053"/>
                  </a:xfrm>
                  <a:prstGeom prst="round2SameRect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311" name="グループ化 2310"/>
                  <p:cNvGrpSpPr/>
                  <p:nvPr/>
                </p:nvGrpSpPr>
                <p:grpSpPr>
                  <a:xfrm>
                    <a:off x="2136244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2315" name="台形 2314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00206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16" name="台形 2315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312" name="グループ化 2311"/>
                  <p:cNvGrpSpPr/>
                  <p:nvPr/>
                </p:nvGrpSpPr>
                <p:grpSpPr>
                  <a:xfrm>
                    <a:off x="2043930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2313" name="直角三角形 2312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5B9BD5">
                        <a:lumMod val="60000"/>
                        <a:lumOff val="4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14" name="直角三角形 2313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5B9BD5">
                        <a:lumMod val="60000"/>
                        <a:lumOff val="40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2297" name="グループ化 2296"/>
              <p:cNvGrpSpPr/>
              <p:nvPr/>
            </p:nvGrpSpPr>
            <p:grpSpPr>
              <a:xfrm>
                <a:off x="7540820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2305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06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07" name="フリーフォーム 2306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98" name="グループ化 2297"/>
              <p:cNvGrpSpPr/>
              <p:nvPr/>
            </p:nvGrpSpPr>
            <p:grpSpPr>
              <a:xfrm>
                <a:off x="7181282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2299" name="グループ化 2298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2303" name="台形 2302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04" name="フリーフォーム 2303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300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01" name="台形 2300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02" name="片側の 2 つの角を丸めた四角形 2301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283" name="グループ化 2282"/>
            <p:cNvGrpSpPr/>
            <p:nvPr/>
          </p:nvGrpSpPr>
          <p:grpSpPr>
            <a:xfrm>
              <a:off x="9358184" y="2969819"/>
              <a:ext cx="2222174" cy="952384"/>
              <a:chOff x="6825615" y="1806594"/>
              <a:chExt cx="3198792" cy="1370946"/>
            </a:xfrm>
          </p:grpSpPr>
          <p:sp>
            <p:nvSpPr>
              <p:cNvPr id="2284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5" name="正方形/長方形 2284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6" name="正方形/長方形 2285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7" name="片側の 2 つの角を丸めた四角形 2286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8" name="角丸四角形 2287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9" name="角丸四角形 2288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90" name="片側の 2 つの角を丸めた四角形 2289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91" name="角丸四角形 2290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92" name="角丸四角形 2291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293" name="グループ化 2292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2294" name="ドーナツ 2293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95" name="台形 2294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330" name="グループ化 2329"/>
          <p:cNvGrpSpPr>
            <a:grpSpLocks noChangeAspect="1"/>
          </p:cNvGrpSpPr>
          <p:nvPr/>
        </p:nvGrpSpPr>
        <p:grpSpPr>
          <a:xfrm>
            <a:off x="5943110" y="4797044"/>
            <a:ext cx="1770480" cy="1541362"/>
            <a:chOff x="6678459" y="4299756"/>
            <a:chExt cx="2213100" cy="1926703"/>
          </a:xfrm>
        </p:grpSpPr>
        <p:grpSp>
          <p:nvGrpSpPr>
            <p:cNvPr id="2331" name="グループ化 2330"/>
            <p:cNvGrpSpPr/>
            <p:nvPr/>
          </p:nvGrpSpPr>
          <p:grpSpPr>
            <a:xfrm>
              <a:off x="7269728" y="4299756"/>
              <a:ext cx="977251" cy="1354335"/>
              <a:chOff x="2864768" y="4647917"/>
              <a:chExt cx="977251" cy="1354335"/>
            </a:xfrm>
          </p:grpSpPr>
          <p:grpSp>
            <p:nvGrpSpPr>
              <p:cNvPr id="2359" name="グループ化 2358"/>
              <p:cNvGrpSpPr/>
              <p:nvPr/>
            </p:nvGrpSpPr>
            <p:grpSpPr>
              <a:xfrm>
                <a:off x="2984924" y="4647917"/>
                <a:ext cx="719603" cy="893097"/>
                <a:chOff x="2984924" y="4671171"/>
                <a:chExt cx="719603" cy="893097"/>
              </a:xfrm>
            </p:grpSpPr>
            <p:sp>
              <p:nvSpPr>
                <p:cNvPr id="2372" name="片側の 2 つの角を丸めた四角形 2371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73" name="フリーフォーム 2372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374" name="グループ化 2373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2385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6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375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76" name="フリーフォーム 2375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377" name="グループ化 2376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2379" name="角丸四角形 2378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0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1" name="角丸四角形 2380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2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3" name="月 2382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84" name="月 2383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378" name="月 2377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360" name="グループ化 2359"/>
              <p:cNvGrpSpPr/>
              <p:nvPr/>
            </p:nvGrpSpPr>
            <p:grpSpPr>
              <a:xfrm>
                <a:off x="3042292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2365" name="片側の 2 つの角を丸めた四角形 2364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366" name="グループ化 236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370" name="台形 236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71" name="台形 237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367" name="グループ化 236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368" name="直角三角形 236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69" name="直角三角形 236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361" name="円/楕円 2360"/>
              <p:cNvSpPr/>
              <p:nvPr/>
            </p:nvSpPr>
            <p:spPr>
              <a:xfrm>
                <a:off x="3171850" y="528854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362" name="グループ化 2361"/>
              <p:cNvGrpSpPr/>
              <p:nvPr/>
            </p:nvGrpSpPr>
            <p:grpSpPr>
              <a:xfrm>
                <a:off x="2864768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2363" name="フリーフォーム 2362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64" name="フリーフォーム 2363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32" name="グループ化 2331"/>
            <p:cNvGrpSpPr/>
            <p:nvPr/>
          </p:nvGrpSpPr>
          <p:grpSpPr>
            <a:xfrm>
              <a:off x="6678459" y="4599325"/>
              <a:ext cx="2213100" cy="1627134"/>
              <a:chOff x="3443669" y="835299"/>
              <a:chExt cx="3185731" cy="2342241"/>
            </a:xfrm>
          </p:grpSpPr>
          <p:sp>
            <p:nvSpPr>
              <p:cNvPr id="2333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4" name="正方形/長方形 2333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5" name="正方形/長方形 2334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336" name="グループ化 2335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2347" name="グループ化 2346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2357" name="片側の 2 つの角を丸めた四角形 2356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58" name="片側の 2 つの角を丸めた四角形 2357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348" name="グループ化 2347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2353" name="円/楕円 2352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354" name="グループ化 2353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2355" name="片側の 2 つの角を丸めた四角形 2354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2356" name="片側の 2 つの角を丸めた四角形 2355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2349" name="グループ化 2348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2351" name="片側の 2 つの角を丸めた四角形 2350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52" name="片側の 2 つの角を丸めた四角形 2351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350" name="台形 2349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337" name="正方形/長方形 2336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8" name="正方形/長方形 2337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39" name="正方形/長方形 2338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0" name="正方形/長方形 2339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1" name="正方形/長方形 2340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2" name="正方形/長方形 2341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3" name="正方形/長方形 2342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4" name="正方形/長方形 2343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5" name="正方形/長方形 2344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46" name="正方形/長方形 2345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387" name="グループ化 2386"/>
          <p:cNvGrpSpPr>
            <a:grpSpLocks noChangeAspect="1"/>
          </p:cNvGrpSpPr>
          <p:nvPr/>
        </p:nvGrpSpPr>
        <p:grpSpPr>
          <a:xfrm>
            <a:off x="320927" y="4700187"/>
            <a:ext cx="1873217" cy="1618848"/>
            <a:chOff x="-1182988" y="4202899"/>
            <a:chExt cx="2341521" cy="2023560"/>
          </a:xfrm>
        </p:grpSpPr>
        <p:grpSp>
          <p:nvGrpSpPr>
            <p:cNvPr id="2388" name="グループ化 2387"/>
            <p:cNvGrpSpPr/>
            <p:nvPr/>
          </p:nvGrpSpPr>
          <p:grpSpPr>
            <a:xfrm>
              <a:off x="-577787" y="4202899"/>
              <a:ext cx="977251" cy="1451192"/>
              <a:chOff x="-534830" y="4551060"/>
              <a:chExt cx="977251" cy="1451192"/>
            </a:xfrm>
          </p:grpSpPr>
          <p:grpSp>
            <p:nvGrpSpPr>
              <p:cNvPr id="2409" name="グループ化 2408"/>
              <p:cNvGrpSpPr/>
              <p:nvPr/>
            </p:nvGrpSpPr>
            <p:grpSpPr>
              <a:xfrm>
                <a:off x="-459400" y="4551060"/>
                <a:ext cx="822595" cy="1005932"/>
                <a:chOff x="-459400" y="4574314"/>
                <a:chExt cx="822595" cy="1005932"/>
              </a:xfrm>
            </p:grpSpPr>
            <p:sp>
              <p:nvSpPr>
                <p:cNvPr id="2422" name="片側の 2 つの角を丸めた四角形 2421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23" name="フリーフォーム 2422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24" name="グループ化 2423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243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425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26" name="フリーフォーム 2425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27" name="フリーフォーム 2426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28" name="グループ化 2427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2429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0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1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2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3" name="フリーフォーム 243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34" name="フリーフォーム 243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410" name="グループ化 2409"/>
              <p:cNvGrpSpPr/>
              <p:nvPr/>
            </p:nvGrpSpPr>
            <p:grpSpPr>
              <a:xfrm>
                <a:off x="-350536" y="5465497"/>
                <a:ext cx="604867" cy="536755"/>
                <a:chOff x="-350536" y="5488751"/>
                <a:chExt cx="604867" cy="536755"/>
              </a:xfrm>
            </p:grpSpPr>
            <p:sp>
              <p:nvSpPr>
                <p:cNvPr id="2415" name="片側の 2 つの角を丸めた四角形 241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16" name="グループ化 241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420" name="台形 241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21" name="台形 242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417" name="グループ化 241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418" name="直角三角形 241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19" name="直角三角形 241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411" name="円/楕円 2410"/>
              <p:cNvSpPr/>
              <p:nvPr/>
            </p:nvSpPr>
            <p:spPr>
              <a:xfrm>
                <a:off x="-220873" y="527330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12" name="グループ化 2411"/>
              <p:cNvGrpSpPr/>
              <p:nvPr/>
            </p:nvGrpSpPr>
            <p:grpSpPr>
              <a:xfrm>
                <a:off x="-534830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2413" name="フリーフォーム 2412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14" name="フリーフォーム 2413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89" name="グループ化 2388"/>
            <p:cNvGrpSpPr/>
            <p:nvPr/>
          </p:nvGrpSpPr>
          <p:grpSpPr>
            <a:xfrm>
              <a:off x="-1182988" y="5123417"/>
              <a:ext cx="2341521" cy="1103042"/>
              <a:chOff x="32929" y="1589724"/>
              <a:chExt cx="3370590" cy="1587816"/>
            </a:xfrm>
          </p:grpSpPr>
          <p:sp>
            <p:nvSpPr>
              <p:cNvPr id="2390" name="正方形/長方形 2389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1" name="正方形/長方形 2390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2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3" name="正方形/長方形 2392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4" name="正方形/長方形 2393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5" name="正方形/長方形 2394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6" name="正方形/長方形 2395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7" name="正方形/長方形 2396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8" name="正方形/長方形 2397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9" name="正方形/長方形 2398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00" name="グループ化 2399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2403" name="1 つの角を丸めた四角形 2402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4" name="1 つの角を丸めた四角形 2403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5" name="五角形 2404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6" name="五角形 2405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7" name="台形 2406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8" name="台形 2407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401" name="正方形/長方形 2400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02" name="正方形/長方形 2401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437" name="グループ化 2436"/>
          <p:cNvGrpSpPr>
            <a:grpSpLocks noChangeAspect="1"/>
          </p:cNvGrpSpPr>
          <p:nvPr/>
        </p:nvGrpSpPr>
        <p:grpSpPr>
          <a:xfrm>
            <a:off x="2178273" y="4775082"/>
            <a:ext cx="1754282" cy="1558933"/>
            <a:chOff x="1483608" y="4277793"/>
            <a:chExt cx="2192852" cy="1948666"/>
          </a:xfrm>
        </p:grpSpPr>
        <p:grpSp>
          <p:nvGrpSpPr>
            <p:cNvPr id="2438" name="グループ化 2437"/>
            <p:cNvGrpSpPr/>
            <p:nvPr/>
          </p:nvGrpSpPr>
          <p:grpSpPr>
            <a:xfrm>
              <a:off x="2101327" y="4277793"/>
              <a:ext cx="977251" cy="1376298"/>
              <a:chOff x="560512" y="4625954"/>
              <a:chExt cx="977251" cy="1376298"/>
            </a:xfrm>
          </p:grpSpPr>
          <p:grpSp>
            <p:nvGrpSpPr>
              <p:cNvPr id="2449" name="グループ化 2448"/>
              <p:cNvGrpSpPr/>
              <p:nvPr/>
            </p:nvGrpSpPr>
            <p:grpSpPr>
              <a:xfrm>
                <a:off x="703823" y="4625954"/>
                <a:ext cx="719603" cy="915060"/>
                <a:chOff x="703823" y="4649208"/>
                <a:chExt cx="719603" cy="915060"/>
              </a:xfrm>
            </p:grpSpPr>
            <p:sp>
              <p:nvSpPr>
                <p:cNvPr id="2462" name="片側の 2 つの角を丸めた四角形 2461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63" name="グループ化 2462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2475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6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7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8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464" name="グループ化 2463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2473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4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465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66" name="グループ化 2465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2469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0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1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72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467" name="台形 2466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68" name="フリーフォーム 2467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50" name="グループ化 2449"/>
              <p:cNvGrpSpPr/>
              <p:nvPr/>
            </p:nvGrpSpPr>
            <p:grpSpPr>
              <a:xfrm>
                <a:off x="761191" y="5465497"/>
                <a:ext cx="604867" cy="536755"/>
                <a:chOff x="-350536" y="5488751"/>
                <a:chExt cx="604867" cy="536755"/>
              </a:xfrm>
            </p:grpSpPr>
            <p:sp>
              <p:nvSpPr>
                <p:cNvPr id="2455" name="片側の 2 つの角を丸めた四角形 245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56" name="グループ化 245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460" name="台形 245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61" name="台形 246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457" name="グループ化 245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458" name="直角三角形 245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459" name="直角三角形 245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451" name="円/楕円 2450"/>
              <p:cNvSpPr/>
              <p:nvPr/>
            </p:nvSpPr>
            <p:spPr>
              <a:xfrm>
                <a:off x="890454" y="527330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52" name="グループ化 2451"/>
              <p:cNvGrpSpPr/>
              <p:nvPr/>
            </p:nvGrpSpPr>
            <p:grpSpPr>
              <a:xfrm>
                <a:off x="560512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2453" name="フリーフォーム 2452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54" name="フリーフォーム 2453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439" name="グループ化 2438"/>
            <p:cNvGrpSpPr/>
            <p:nvPr/>
          </p:nvGrpSpPr>
          <p:grpSpPr>
            <a:xfrm>
              <a:off x="1483608" y="5431923"/>
              <a:ext cx="2192852" cy="794536"/>
              <a:chOff x="2342710" y="5764872"/>
              <a:chExt cx="1557797" cy="564437"/>
            </a:xfrm>
          </p:grpSpPr>
          <p:sp>
            <p:nvSpPr>
              <p:cNvPr id="2440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41" name="正方形/長方形 2440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42" name="正方形/長方形 2441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43" name="正方形/長方形 2442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44" name="正方形/長方形 2443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45" name="グループ化 2444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2447" name="ドーナツ 2446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48" name="台形 2447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446" name="正方形/長方形 2445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479" name="グループ化 2478"/>
          <p:cNvGrpSpPr>
            <a:grpSpLocks noChangeAspect="1"/>
          </p:cNvGrpSpPr>
          <p:nvPr/>
        </p:nvGrpSpPr>
        <p:grpSpPr>
          <a:xfrm>
            <a:off x="4067064" y="4853905"/>
            <a:ext cx="1754283" cy="1495874"/>
            <a:chOff x="4048514" y="4356617"/>
            <a:chExt cx="2192854" cy="1869842"/>
          </a:xfrm>
        </p:grpSpPr>
        <p:grpSp>
          <p:nvGrpSpPr>
            <p:cNvPr id="2480" name="グループ化 2479"/>
            <p:cNvGrpSpPr/>
            <p:nvPr/>
          </p:nvGrpSpPr>
          <p:grpSpPr>
            <a:xfrm>
              <a:off x="4616951" y="4356617"/>
              <a:ext cx="977251" cy="1297474"/>
              <a:chOff x="1712640" y="4704778"/>
              <a:chExt cx="977251" cy="1297474"/>
            </a:xfrm>
          </p:grpSpPr>
          <p:grpSp>
            <p:nvGrpSpPr>
              <p:cNvPr id="2504" name="グループ化 2503"/>
              <p:cNvGrpSpPr/>
              <p:nvPr/>
            </p:nvGrpSpPr>
            <p:grpSpPr>
              <a:xfrm>
                <a:off x="1837298" y="4704778"/>
                <a:ext cx="719604" cy="870861"/>
                <a:chOff x="1837298" y="4693407"/>
                <a:chExt cx="719604" cy="870861"/>
              </a:xfrm>
            </p:grpSpPr>
            <p:sp>
              <p:nvSpPr>
                <p:cNvPr id="2517" name="片側の 2 つの角を丸めた四角形 2516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18" name="グループ化 2517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2519" name="星 24 2518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0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1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2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3" name="弦 2522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4" name="弦 2523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5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6" name="弦 2525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7" name="弦 2526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8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9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505" name="グループ化 2504"/>
              <p:cNvGrpSpPr/>
              <p:nvPr/>
            </p:nvGrpSpPr>
            <p:grpSpPr>
              <a:xfrm>
                <a:off x="1898480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2510" name="片側の 2 つの角を丸めた四角形 250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11" name="グループ化 251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515" name="台形 251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16" name="台形 251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12" name="グループ化 251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513" name="直角三角形 251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14" name="直角三角形 251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506" name="円/楕円 2505"/>
              <p:cNvSpPr/>
              <p:nvPr/>
            </p:nvSpPr>
            <p:spPr>
              <a:xfrm>
                <a:off x="2023532" y="529997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507" name="グループ化 2506"/>
              <p:cNvGrpSpPr/>
              <p:nvPr/>
            </p:nvGrpSpPr>
            <p:grpSpPr>
              <a:xfrm>
                <a:off x="1712640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2508" name="フリーフォーム 2507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09" name="フリーフォーム 2508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481" name="グループ化 2480"/>
            <p:cNvGrpSpPr/>
            <p:nvPr/>
          </p:nvGrpSpPr>
          <p:grpSpPr>
            <a:xfrm>
              <a:off x="4048514" y="5249397"/>
              <a:ext cx="2192854" cy="977062"/>
              <a:chOff x="3574414" y="4296557"/>
              <a:chExt cx="3156585" cy="1406469"/>
            </a:xfrm>
          </p:grpSpPr>
          <p:grpSp>
            <p:nvGrpSpPr>
              <p:cNvPr id="2482" name="グループ化 2481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2502" name="爆発 1 2501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03" name="爆発 1 2502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83" name="グループ化 2482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2500" name="爆発 1 2499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01" name="爆発 1 2500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84" name="グループ化 2483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2498" name="爆発 1 2497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9" name="爆発 1 2498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485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86" name="正方形/長方形 2485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87" name="正方形/長方形 2486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88" name="正方形/長方形 2487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89" name="正方形/長方形 2488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90" name="正方形/長方形 2489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91" name="グループ化 2490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2492" name="1 つの角を丸めた四角形 2491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3" name="1 つの角を丸めた四角形 2492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4" name="五角形 2493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5" name="五角形 2494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6" name="台形 2495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97" name="台形 2496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530" name="グループ化 2529"/>
          <p:cNvGrpSpPr>
            <a:grpSpLocks noChangeAspect="1"/>
          </p:cNvGrpSpPr>
          <p:nvPr/>
        </p:nvGrpSpPr>
        <p:grpSpPr>
          <a:xfrm>
            <a:off x="7833320" y="4858174"/>
            <a:ext cx="1777739" cy="1492459"/>
            <a:chOff x="9358184" y="4360885"/>
            <a:chExt cx="2222174" cy="1865574"/>
          </a:xfrm>
        </p:grpSpPr>
        <p:grpSp>
          <p:nvGrpSpPr>
            <p:cNvPr id="2531" name="グループ化 2530"/>
            <p:cNvGrpSpPr/>
            <p:nvPr/>
          </p:nvGrpSpPr>
          <p:grpSpPr>
            <a:xfrm>
              <a:off x="9959177" y="4360885"/>
              <a:ext cx="977251" cy="1293206"/>
              <a:chOff x="3981336" y="4709046"/>
              <a:chExt cx="977251" cy="1293206"/>
            </a:xfrm>
          </p:grpSpPr>
          <p:grpSp>
            <p:nvGrpSpPr>
              <p:cNvPr id="2545" name="グループ化 2544"/>
              <p:cNvGrpSpPr/>
              <p:nvPr/>
            </p:nvGrpSpPr>
            <p:grpSpPr>
              <a:xfrm>
                <a:off x="4108550" y="4709046"/>
                <a:ext cx="719603" cy="831968"/>
                <a:chOff x="4108550" y="4732300"/>
                <a:chExt cx="719603" cy="831968"/>
              </a:xfrm>
            </p:grpSpPr>
            <p:sp>
              <p:nvSpPr>
                <p:cNvPr id="2558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59" name="片側の 2 つの角を丸めた四角形 2558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60" name="グループ化 2559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2568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69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561" name="角丸四角形 2560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62" name="グループ化 2561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2564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65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66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67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563" name="フリーフォーム 2562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546" name="グループ化 2545"/>
              <p:cNvGrpSpPr/>
              <p:nvPr/>
            </p:nvGrpSpPr>
            <p:grpSpPr>
              <a:xfrm>
                <a:off x="4165918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2551" name="片側の 2 つの角を丸めた四角形 255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52" name="グループ化 255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556" name="台形 255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57" name="台形 255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53" name="グループ化 255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554" name="直角三角形 255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55" name="直角三角形 255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547" name="円/楕円 2546"/>
              <p:cNvSpPr/>
              <p:nvPr/>
            </p:nvSpPr>
            <p:spPr>
              <a:xfrm>
                <a:off x="4297308" y="528854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548" name="グループ化 2547"/>
              <p:cNvGrpSpPr/>
              <p:nvPr/>
            </p:nvGrpSpPr>
            <p:grpSpPr>
              <a:xfrm>
                <a:off x="3981336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2549" name="フリーフォーム 2548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50" name="フリーフォーム 2549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532" name="グループ化 2531"/>
            <p:cNvGrpSpPr/>
            <p:nvPr/>
          </p:nvGrpSpPr>
          <p:grpSpPr>
            <a:xfrm>
              <a:off x="9358184" y="5274075"/>
              <a:ext cx="2222174" cy="952384"/>
              <a:chOff x="6825615" y="1806594"/>
              <a:chExt cx="3198792" cy="1370946"/>
            </a:xfrm>
          </p:grpSpPr>
          <p:sp>
            <p:nvSpPr>
              <p:cNvPr id="2533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4" name="正方形/長方形 2533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5" name="正方形/長方形 2534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6" name="片側の 2 つの角を丸めた四角形 2535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7" name="角丸四角形 2536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8" name="角丸四角形 2537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39" name="片側の 2 つの角を丸めた四角形 2538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40" name="角丸四角形 2539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41" name="角丸四角形 2540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542" name="グループ化 2541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2543" name="ドーナツ 2542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44" name="台形 2543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>
            <a:grpSpLocks noChangeAspect="1"/>
          </p:cNvGrpSpPr>
          <p:nvPr/>
        </p:nvGrpSpPr>
        <p:grpSpPr>
          <a:xfrm>
            <a:off x="5943110" y="907337"/>
            <a:ext cx="1770480" cy="1545230"/>
            <a:chOff x="6678459" y="-400427"/>
            <a:chExt cx="2213100" cy="1931538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7254715" y="-400427"/>
              <a:ext cx="719603" cy="1354335"/>
              <a:chOff x="2984924" y="4671171"/>
              <a:chExt cx="719603" cy="1354335"/>
            </a:xfrm>
          </p:grpSpPr>
          <p:grpSp>
            <p:nvGrpSpPr>
              <p:cNvPr id="52" name="グループ化 51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61" name="片側の 2 つの角を丸めた四角形 60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2" name="フリーフォーム 61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3" name="グループ化 62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75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4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5" name="フリーフォーム 64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" name="グループ化 65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69" name="角丸四角形 68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" name="角丸四角形 70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" name="月 72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" name="月 73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7" name="月 66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8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" name="グループ化 52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54" name="片側の 2 つの角を丸めた四角形 53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5" name="グループ化 54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9" name="台形 5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" name="台形 5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6" name="グループ化 55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7" name="直角三角形 5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8" name="直角三角形 5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" name="グループ化 3"/>
            <p:cNvGrpSpPr/>
            <p:nvPr/>
          </p:nvGrpSpPr>
          <p:grpSpPr>
            <a:xfrm>
              <a:off x="7212436" y="78591"/>
              <a:ext cx="380384" cy="358080"/>
              <a:chOff x="7433259" y="1508505"/>
              <a:chExt cx="666875" cy="627772"/>
            </a:xfrm>
          </p:grpSpPr>
          <p:sp>
            <p:nvSpPr>
              <p:cNvPr id="50" name="角丸四角形 49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" name="フリーフォーム 50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" name="グループ化 4"/>
            <p:cNvGrpSpPr/>
            <p:nvPr/>
          </p:nvGrpSpPr>
          <p:grpSpPr>
            <a:xfrm>
              <a:off x="7162285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45" name="グループ化 44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48" name="台形 47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" name="片側の 2 つの角を丸めた四角形 48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6" name="角丸四角形 177"/>
              <p:cNvSpPr/>
              <p:nvPr/>
            </p:nvSpPr>
            <p:spPr>
              <a:xfrm rot="4145786" flipH="1" flipV="1">
                <a:off x="8242010" y="2471675"/>
                <a:ext cx="800382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" name="角丸四角形 46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" name="グループ化 5"/>
            <p:cNvGrpSpPr/>
            <p:nvPr/>
          </p:nvGrpSpPr>
          <p:grpSpPr>
            <a:xfrm>
              <a:off x="7592034" y="602310"/>
              <a:ext cx="514154" cy="379160"/>
              <a:chOff x="8096263" y="2495470"/>
              <a:chExt cx="901395" cy="664728"/>
            </a:xfrm>
          </p:grpSpPr>
          <p:grpSp>
            <p:nvGrpSpPr>
              <p:cNvPr id="34" name="グループ化 33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39" name="角丸四角形 38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0" name="角丸四角形 39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" name="角丸四角形 40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" name="角丸四角形 41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3" name="角丸四角形 42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4" name="角丸四角形 43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5" name="角丸四角形 34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" name="角丸四角形 35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" name="角丸四角形 36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" name="角丸四角形 37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" name="グループ化 6"/>
            <p:cNvGrpSpPr/>
            <p:nvPr/>
          </p:nvGrpSpPr>
          <p:grpSpPr>
            <a:xfrm>
              <a:off x="6678459" y="-96023"/>
              <a:ext cx="2213100" cy="1627134"/>
              <a:chOff x="3443669" y="835299"/>
              <a:chExt cx="3185731" cy="2342241"/>
            </a:xfrm>
          </p:grpSpPr>
          <p:sp>
            <p:nvSpPr>
              <p:cNvPr id="8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" name="正方形/長方形 8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" name="正方形/長方形 9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" name="グループ化 10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22" name="グループ化 21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32" name="片側の 2 つの角を丸めた四角形 31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" name="片側の 2 つの角を丸めた四角形 32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3" name="グループ化 22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28" name="円/楕円 27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29" name="グループ化 28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30" name="片側の 2 つの角を丸めた四角形 29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1" name="片側の 2 つの角を丸めた四角形 30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24" name="グループ化 23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26" name="片側の 2 つの角を丸めた四角形 25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" name="片側の 2 つの角を丸めた四角形 26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5" name="台形 24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2" name="正方形/長方形 11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3" name="正方形/長方形 12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4" name="正方形/長方形 13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" name="正方形/長方形 14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" name="正方形/長方形 15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" name="正方形/長方形 16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" name="正方形/長方形 17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正方形/長方形 18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" name="正方形/長方形 19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" name="正方形/長方形 20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7" name="グループ化 76"/>
          <p:cNvGrpSpPr>
            <a:grpSpLocks noChangeAspect="1"/>
          </p:cNvGrpSpPr>
          <p:nvPr/>
        </p:nvGrpSpPr>
        <p:grpSpPr>
          <a:xfrm>
            <a:off x="320927" y="810480"/>
            <a:ext cx="1873217" cy="1622716"/>
            <a:chOff x="-1182988" y="-497284"/>
            <a:chExt cx="2341521" cy="2028395"/>
          </a:xfrm>
        </p:grpSpPr>
        <p:grpSp>
          <p:nvGrpSpPr>
            <p:cNvPr id="78" name="グループ化 77"/>
            <p:cNvGrpSpPr/>
            <p:nvPr/>
          </p:nvGrpSpPr>
          <p:grpSpPr>
            <a:xfrm>
              <a:off x="-472399" y="-497284"/>
              <a:ext cx="822595" cy="1451192"/>
              <a:chOff x="-459400" y="4574314"/>
              <a:chExt cx="822595" cy="1451192"/>
            </a:xfrm>
          </p:grpSpPr>
          <p:grpSp>
            <p:nvGrpSpPr>
              <p:cNvPr id="120" name="グループ化 119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129" name="片側の 2 つの角を丸めた四角形 128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0" name="フリーフォーム 129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31" name="グループ化 130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143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4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32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3" name="フリーフォーム 132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4" name="フリーフォーム 133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35" name="グループ化 134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137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8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9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0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1" name="フリーフォーム 140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2" name="フリーフォーム 141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36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21" name="グループ化 120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22" name="片側の 2 つの角を丸めた四角形 121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23" name="グループ化 122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27" name="台形 126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28" name="台形 127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24" name="グループ化 123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25" name="直角三角形 124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26" name="直角三角形 125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9" name="グループ化 78"/>
            <p:cNvGrpSpPr/>
            <p:nvPr/>
          </p:nvGrpSpPr>
          <p:grpSpPr>
            <a:xfrm>
              <a:off x="-467320" y="78591"/>
              <a:ext cx="380384" cy="358080"/>
              <a:chOff x="7433259" y="1508505"/>
              <a:chExt cx="666875" cy="627772"/>
            </a:xfrm>
          </p:grpSpPr>
          <p:sp>
            <p:nvSpPr>
              <p:cNvPr id="118" name="角丸四角形 117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9" name="フリーフォーム 118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0" name="グループ化 79"/>
            <p:cNvGrpSpPr/>
            <p:nvPr/>
          </p:nvGrpSpPr>
          <p:grpSpPr>
            <a:xfrm>
              <a:off x="-517471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13" name="グループ化 112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16" name="台形 115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7" name="片側の 2 つの角を丸めた四角形 116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14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角丸四角形 114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1" name="グループ化 80"/>
            <p:cNvGrpSpPr/>
            <p:nvPr/>
          </p:nvGrpSpPr>
          <p:grpSpPr>
            <a:xfrm>
              <a:off x="-87722" y="563999"/>
              <a:ext cx="514154" cy="379160"/>
              <a:chOff x="8096263" y="2495470"/>
              <a:chExt cx="901395" cy="664728"/>
            </a:xfrm>
          </p:grpSpPr>
          <p:grpSp>
            <p:nvGrpSpPr>
              <p:cNvPr id="102" name="グループ化 101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07" name="角丸四角形 106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8" name="角丸四角形 107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9" name="角丸四角形 108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0" name="角丸四角形 109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1" name="角丸四角形 110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2" name="角丸四角形 111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03" name="角丸四角形 102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4" name="角丸四角形 103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" name="角丸四角形 104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" name="角丸四角形 105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2" name="グループ化 81"/>
            <p:cNvGrpSpPr/>
            <p:nvPr/>
          </p:nvGrpSpPr>
          <p:grpSpPr>
            <a:xfrm>
              <a:off x="-1182988" y="428069"/>
              <a:ext cx="2341521" cy="1103042"/>
              <a:chOff x="32929" y="1589724"/>
              <a:chExt cx="3370590" cy="1587816"/>
            </a:xfrm>
          </p:grpSpPr>
          <p:sp>
            <p:nvSpPr>
              <p:cNvPr id="83" name="正方形/長方形 82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正方形/長方形 83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正方形/長方形 85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正方形/長方形 86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8" name="正方形/長方形 87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9" name="正方形/長方形 88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" name="正方形/長方形 89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" name="正方形/長方形 90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2" name="正方形/長方形 91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93" name="グループ化 92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96" name="1 つの角を丸めた四角形 95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" name="1 つの角を丸めた四角形 96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8" name="五角形 97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" name="五角形 98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0" name="台形 99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1" name="台形 100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94" name="正方形/長方形 93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5" name="正方形/長方形 94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45" name="グループ化 144"/>
          <p:cNvGrpSpPr>
            <a:grpSpLocks noChangeAspect="1"/>
          </p:cNvGrpSpPr>
          <p:nvPr/>
        </p:nvGrpSpPr>
        <p:grpSpPr>
          <a:xfrm>
            <a:off x="2178273" y="885374"/>
            <a:ext cx="1754282" cy="1562801"/>
            <a:chOff x="1483608" y="-422390"/>
            <a:chExt cx="2192852" cy="1953501"/>
          </a:xfrm>
        </p:grpSpPr>
        <p:grpSp>
          <p:nvGrpSpPr>
            <p:cNvPr id="146" name="グループ化 145"/>
            <p:cNvGrpSpPr/>
            <p:nvPr/>
          </p:nvGrpSpPr>
          <p:grpSpPr>
            <a:xfrm>
              <a:off x="2259784" y="-422390"/>
              <a:ext cx="719603" cy="1376298"/>
              <a:chOff x="703823" y="4649208"/>
              <a:chExt cx="719603" cy="1376298"/>
            </a:xfrm>
          </p:grpSpPr>
          <p:grpSp>
            <p:nvGrpSpPr>
              <p:cNvPr id="178" name="グループ化 177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187" name="片側の 2 つの角を丸めた四角形 186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8" name="グループ化 187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201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2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3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4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89" name="グループ化 188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199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00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90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1" name="グループ化 190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195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6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7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98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92" name="台形 191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3" name="フリーフォーム 192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4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79" name="グループ化 178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80" name="片側の 2 つの角を丸めた四角形 179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1" name="グループ化 180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85" name="台形 18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6" name="台形 18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82" name="グループ化 181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83" name="直角三角形 18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4" name="直角三角形 18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47" name="グループ化 146"/>
            <p:cNvGrpSpPr/>
            <p:nvPr/>
          </p:nvGrpSpPr>
          <p:grpSpPr>
            <a:xfrm>
              <a:off x="2212461" y="78591"/>
              <a:ext cx="380384" cy="358080"/>
              <a:chOff x="7433259" y="1508505"/>
              <a:chExt cx="666875" cy="627772"/>
            </a:xfrm>
          </p:grpSpPr>
          <p:sp>
            <p:nvSpPr>
              <p:cNvPr id="176" name="角丸四角形 175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7" name="フリーフォーム 176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48" name="グループ化 147"/>
            <p:cNvGrpSpPr/>
            <p:nvPr/>
          </p:nvGrpSpPr>
          <p:grpSpPr>
            <a:xfrm>
              <a:off x="2162310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171" name="グループ化 170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174" name="台形 173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5" name="片側の 2 つの角を丸めた四角形 174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2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3" name="角丸四角形 172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49" name="グループ化 148"/>
            <p:cNvGrpSpPr/>
            <p:nvPr/>
          </p:nvGrpSpPr>
          <p:grpSpPr>
            <a:xfrm>
              <a:off x="2592059" y="556275"/>
              <a:ext cx="514154" cy="379160"/>
              <a:chOff x="8096263" y="2495470"/>
              <a:chExt cx="901395" cy="664728"/>
            </a:xfrm>
          </p:grpSpPr>
          <p:grpSp>
            <p:nvGrpSpPr>
              <p:cNvPr id="160" name="グループ化 159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165" name="角丸四角形 164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6" name="角丸四角形 165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7" name="角丸四角形 166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8" name="角丸四角形 167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9" name="角丸四角形 168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0" name="角丸四角形 169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61" name="角丸四角形 160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2" name="角丸四角形 161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3" name="角丸四角形 162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4" name="角丸四角形 163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50" name="グループ化 149"/>
            <p:cNvGrpSpPr/>
            <p:nvPr/>
          </p:nvGrpSpPr>
          <p:grpSpPr>
            <a:xfrm>
              <a:off x="1483608" y="736575"/>
              <a:ext cx="2192852" cy="794536"/>
              <a:chOff x="2342710" y="5764872"/>
              <a:chExt cx="1557797" cy="564437"/>
            </a:xfrm>
          </p:grpSpPr>
          <p:sp>
            <p:nvSpPr>
              <p:cNvPr id="151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2" name="正方形/長方形 151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3" name="正方形/長方形 152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4" name="正方形/長方形 153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5" name="正方形/長方形 154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56" name="グループ化 155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158" name="ドーナツ 157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59" name="台形 158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57" name="正方形/長方形 156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205" name="グループ化 204"/>
          <p:cNvGrpSpPr>
            <a:grpSpLocks noChangeAspect="1"/>
          </p:cNvGrpSpPr>
          <p:nvPr/>
        </p:nvGrpSpPr>
        <p:grpSpPr>
          <a:xfrm>
            <a:off x="4067064" y="964198"/>
            <a:ext cx="1754283" cy="1499742"/>
            <a:chOff x="4048514" y="-343566"/>
            <a:chExt cx="2192854" cy="1874677"/>
          </a:xfrm>
        </p:grpSpPr>
        <p:grpSp>
          <p:nvGrpSpPr>
            <p:cNvPr id="206" name="グループ化 205"/>
            <p:cNvGrpSpPr/>
            <p:nvPr/>
          </p:nvGrpSpPr>
          <p:grpSpPr>
            <a:xfrm>
              <a:off x="4717537" y="-343566"/>
              <a:ext cx="719604" cy="1297474"/>
              <a:chOff x="1837298" y="4728032"/>
              <a:chExt cx="719604" cy="1297474"/>
            </a:xfrm>
          </p:grpSpPr>
          <p:grpSp>
            <p:nvGrpSpPr>
              <p:cNvPr id="251" name="グループ化 250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260" name="片側の 2 つの角を丸めた四角形 259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61" name="グループ化 260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262" name="星 24 261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3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4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5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6" name="弦 265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7" name="弦 266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8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9" name="弦 268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0" name="弦 269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1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2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3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52" name="グループ化 251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253" name="片側の 2 つの角を丸めた四角形 252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4" name="グループ化 253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58" name="台形 25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9" name="台形 25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5" name="グループ化 254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56" name="直角三角形 25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7" name="直角三角形 25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07" name="グループ化 206"/>
            <p:cNvGrpSpPr/>
            <p:nvPr/>
          </p:nvGrpSpPr>
          <p:grpSpPr>
            <a:xfrm>
              <a:off x="4675947" y="78591"/>
              <a:ext cx="380384" cy="358080"/>
              <a:chOff x="7433259" y="1508505"/>
              <a:chExt cx="666875" cy="627772"/>
            </a:xfrm>
          </p:grpSpPr>
          <p:sp>
            <p:nvSpPr>
              <p:cNvPr id="249" name="角丸四角形 248"/>
              <p:cNvSpPr/>
              <p:nvPr/>
            </p:nvSpPr>
            <p:spPr>
              <a:xfrm rot="3650219" flipH="1">
                <a:off x="7446059" y="1617912"/>
                <a:ext cx="320413" cy="10159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0" name="フリーフォーム 249"/>
              <p:cNvSpPr/>
              <p:nvPr/>
            </p:nvSpPr>
            <p:spPr>
              <a:xfrm rot="12756313" flipH="1">
                <a:off x="7433259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08" name="グループ化 207"/>
            <p:cNvGrpSpPr/>
            <p:nvPr/>
          </p:nvGrpSpPr>
          <p:grpSpPr>
            <a:xfrm>
              <a:off x="4625796" y="375454"/>
              <a:ext cx="876291" cy="596088"/>
              <a:chOff x="7345336" y="2028954"/>
              <a:chExt cx="1536280" cy="1045039"/>
            </a:xfrm>
          </p:grpSpPr>
          <p:grpSp>
            <p:nvGrpSpPr>
              <p:cNvPr id="244" name="グループ化 243"/>
              <p:cNvGrpSpPr/>
              <p:nvPr/>
            </p:nvGrpSpPr>
            <p:grpSpPr>
              <a:xfrm rot="20466329">
                <a:off x="7345336" y="2028954"/>
                <a:ext cx="711784" cy="1045039"/>
                <a:chOff x="4647964" y="2092830"/>
                <a:chExt cx="711784" cy="1045039"/>
              </a:xfrm>
            </p:grpSpPr>
            <p:sp>
              <p:nvSpPr>
                <p:cNvPr id="247" name="台形 246"/>
                <p:cNvSpPr/>
                <p:nvPr/>
              </p:nvSpPr>
              <p:spPr>
                <a:xfrm rot="2503523">
                  <a:off x="5045424" y="2096998"/>
                  <a:ext cx="314324" cy="158510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8" name="片側の 2 つの角を丸めた四角形 247"/>
                <p:cNvSpPr/>
                <p:nvPr/>
              </p:nvSpPr>
              <p:spPr>
                <a:xfrm rot="13287502">
                  <a:off x="4647964" y="2092830"/>
                  <a:ext cx="337708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45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6" name="角丸四角形 245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09" name="グループ化 208"/>
            <p:cNvGrpSpPr/>
            <p:nvPr/>
          </p:nvGrpSpPr>
          <p:grpSpPr>
            <a:xfrm>
              <a:off x="5055545" y="602310"/>
              <a:ext cx="514154" cy="379160"/>
              <a:chOff x="8096263" y="2495470"/>
              <a:chExt cx="901395" cy="664728"/>
            </a:xfrm>
          </p:grpSpPr>
          <p:grpSp>
            <p:nvGrpSpPr>
              <p:cNvPr id="233" name="グループ化 232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238" name="角丸四角形 237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9" name="角丸四角形 238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0" name="角丸四角形 239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1" name="角丸四角形 240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2" name="角丸四角形 241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3" name="角丸四角形 242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34" name="角丸四角形 233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5" name="角丸四角形 234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6" name="角丸四角形 235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7" name="角丸四角形 236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10" name="グループ化 209"/>
            <p:cNvGrpSpPr/>
            <p:nvPr/>
          </p:nvGrpSpPr>
          <p:grpSpPr>
            <a:xfrm>
              <a:off x="4048514" y="554049"/>
              <a:ext cx="2192854" cy="977062"/>
              <a:chOff x="3574414" y="4296557"/>
              <a:chExt cx="3156585" cy="1406469"/>
            </a:xfrm>
          </p:grpSpPr>
          <p:grpSp>
            <p:nvGrpSpPr>
              <p:cNvPr id="211" name="グループ化 210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231" name="爆発 1 230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2" name="爆発 1 231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12" name="グループ化 211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229" name="爆発 1 228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0" name="爆発 1 229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13" name="グループ化 212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227" name="爆発 1 226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8" name="爆発 1 227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14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5" name="正方形/長方形 214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6" name="正方形/長方形 215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7" name="正方形/長方形 216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8" name="正方形/長方形 217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9" name="正方形/長方形 218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20" name="グループ化 219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221" name="1 つの角を丸めた四角形 220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2" name="1 つの角を丸めた四角形 221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3" name="五角形 222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4" name="五角形 223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5" name="台形 224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6" name="台形 225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74" name="グループ化 273"/>
          <p:cNvGrpSpPr>
            <a:grpSpLocks noChangeAspect="1"/>
          </p:cNvGrpSpPr>
          <p:nvPr/>
        </p:nvGrpSpPr>
        <p:grpSpPr>
          <a:xfrm>
            <a:off x="7833320" y="966030"/>
            <a:ext cx="1777739" cy="1498277"/>
            <a:chOff x="9358184" y="-341735"/>
            <a:chExt cx="2222174" cy="1872846"/>
          </a:xfrm>
        </p:grpSpPr>
        <p:grpSp>
          <p:nvGrpSpPr>
            <p:cNvPr id="275" name="グループ化 274"/>
            <p:cNvGrpSpPr/>
            <p:nvPr/>
          </p:nvGrpSpPr>
          <p:grpSpPr>
            <a:xfrm>
              <a:off x="10092452" y="-341735"/>
              <a:ext cx="719603" cy="1293206"/>
              <a:chOff x="4108550" y="4732300"/>
              <a:chExt cx="719603" cy="1293206"/>
            </a:xfrm>
          </p:grpSpPr>
          <p:grpSp>
            <p:nvGrpSpPr>
              <p:cNvPr id="310" name="グループ化 309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319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0" name="片側の 2 つの角を丸めた四角形 319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1" name="グループ化 320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330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1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22" name="角丸四角形 321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3" name="グループ化 322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326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7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8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9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24" name="フリーフォーム 323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5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11" name="グループ化 310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312" name="片側の 2 つの角を丸めた四角形 311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13" name="グループ化 312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317" name="台形 316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8" name="台形 317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14" name="グループ化 313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15" name="直角三角形 314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6" name="直角三角形 315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76" name="グループ化 275"/>
            <p:cNvGrpSpPr/>
            <p:nvPr/>
          </p:nvGrpSpPr>
          <p:grpSpPr>
            <a:xfrm>
              <a:off x="10020294" y="76154"/>
              <a:ext cx="380384" cy="358079"/>
              <a:chOff x="7391294" y="1508506"/>
              <a:chExt cx="666875" cy="627771"/>
            </a:xfrm>
          </p:grpSpPr>
          <p:sp>
            <p:nvSpPr>
              <p:cNvPr id="308" name="角丸四角形 307"/>
              <p:cNvSpPr/>
              <p:nvPr/>
            </p:nvSpPr>
            <p:spPr>
              <a:xfrm rot="3650219" flipH="1">
                <a:off x="7404093" y="1617913"/>
                <a:ext cx="320414" cy="1016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9" name="フリーフォーム 308"/>
              <p:cNvSpPr/>
              <p:nvPr/>
            </p:nvSpPr>
            <p:spPr>
              <a:xfrm rot="12756313" flipH="1">
                <a:off x="7391294" y="1672564"/>
                <a:ext cx="666875" cy="463713"/>
              </a:xfrm>
              <a:custGeom>
                <a:avLst/>
                <a:gdLst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369585 w 759541"/>
                  <a:gd name="connsiteY15" fmla="*/ 0 h 426445"/>
                  <a:gd name="connsiteX16" fmla="*/ 527838 w 759541"/>
                  <a:gd name="connsiteY16" fmla="*/ 0 h 426445"/>
                  <a:gd name="connsiteX17" fmla="*/ 613135 w 759541"/>
                  <a:gd name="connsiteY17" fmla="*/ 85297 h 426445"/>
                  <a:gd name="connsiteX18" fmla="*/ 613135 w 759541"/>
                  <a:gd name="connsiteY18" fmla="*/ 114716 h 426445"/>
                  <a:gd name="connsiteX19" fmla="*/ 717066 w 759541"/>
                  <a:gd name="connsiteY19" fmla="*/ 154735 h 426445"/>
                  <a:gd name="connsiteX20" fmla="*/ 758116 w 759541"/>
                  <a:gd name="connsiteY20" fmla="*/ 193772 h 426445"/>
                  <a:gd name="connsiteX21" fmla="*/ 759541 w 759541"/>
                  <a:gd name="connsiteY21" fmla="*/ 250402 h 426445"/>
                  <a:gd name="connsiteX22" fmla="*/ 743761 w 759541"/>
                  <a:gd name="connsiteY22" fmla="*/ 275197 h 426445"/>
                  <a:gd name="connsiteX23" fmla="*/ 720505 w 759541"/>
                  <a:gd name="connsiteY23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284288 w 759541"/>
                  <a:gd name="connsiteY14" fmla="*/ 85297 h 426445"/>
                  <a:gd name="connsiteX15" fmla="*/ 527838 w 759541"/>
                  <a:gd name="connsiteY15" fmla="*/ 0 h 426445"/>
                  <a:gd name="connsiteX16" fmla="*/ 613135 w 759541"/>
                  <a:gd name="connsiteY16" fmla="*/ 85297 h 426445"/>
                  <a:gd name="connsiteX17" fmla="*/ 613135 w 759541"/>
                  <a:gd name="connsiteY17" fmla="*/ 114716 h 426445"/>
                  <a:gd name="connsiteX18" fmla="*/ 717066 w 759541"/>
                  <a:gd name="connsiteY18" fmla="*/ 154735 h 426445"/>
                  <a:gd name="connsiteX19" fmla="*/ 758116 w 759541"/>
                  <a:gd name="connsiteY19" fmla="*/ 193772 h 426445"/>
                  <a:gd name="connsiteX20" fmla="*/ 759541 w 759541"/>
                  <a:gd name="connsiteY20" fmla="*/ 250402 h 426445"/>
                  <a:gd name="connsiteX21" fmla="*/ 743761 w 759541"/>
                  <a:gd name="connsiteY21" fmla="*/ 275197 h 426445"/>
                  <a:gd name="connsiteX22" fmla="*/ 720505 w 759541"/>
                  <a:gd name="connsiteY22" fmla="*/ 291453 h 426445"/>
                  <a:gd name="connsiteX0" fmla="*/ 720505 w 759541"/>
                  <a:gd name="connsiteY0" fmla="*/ 291453 h 426445"/>
                  <a:gd name="connsiteX1" fmla="*/ 663874 w 759541"/>
                  <a:gd name="connsiteY1" fmla="*/ 292877 h 426445"/>
                  <a:gd name="connsiteX2" fmla="*/ 467036 w 759541"/>
                  <a:gd name="connsiteY2" fmla="*/ 217085 h 426445"/>
                  <a:gd name="connsiteX3" fmla="*/ 460311 w 759541"/>
                  <a:gd name="connsiteY3" fmla="*/ 220425 h 426445"/>
                  <a:gd name="connsiteX4" fmla="*/ 244987 w 759541"/>
                  <a:gd name="connsiteY4" fmla="*/ 278121 h 426445"/>
                  <a:gd name="connsiteX5" fmla="*/ 116682 w 759541"/>
                  <a:gd name="connsiteY5" fmla="*/ 406426 h 426445"/>
                  <a:gd name="connsiteX6" fmla="*/ 20019 w 759541"/>
                  <a:gd name="connsiteY6" fmla="*/ 406426 h 426445"/>
                  <a:gd name="connsiteX7" fmla="*/ 20019 w 759541"/>
                  <a:gd name="connsiteY7" fmla="*/ 406425 h 426445"/>
                  <a:gd name="connsiteX8" fmla="*/ 20019 w 759541"/>
                  <a:gd name="connsiteY8" fmla="*/ 309762 h 426445"/>
                  <a:gd name="connsiteX9" fmla="*/ 159327 w 759541"/>
                  <a:gd name="connsiteY9" fmla="*/ 170455 h 426445"/>
                  <a:gd name="connsiteX10" fmla="*/ 181939 w 759541"/>
                  <a:gd name="connsiteY10" fmla="*/ 155440 h 426445"/>
                  <a:gd name="connsiteX11" fmla="*/ 195031 w 759541"/>
                  <a:gd name="connsiteY11" fmla="*/ 152893 h 426445"/>
                  <a:gd name="connsiteX12" fmla="*/ 207757 w 759541"/>
                  <a:gd name="connsiteY12" fmla="*/ 146571 h 426445"/>
                  <a:gd name="connsiteX13" fmla="*/ 284288 w 759541"/>
                  <a:gd name="connsiteY13" fmla="*/ 126065 h 426445"/>
                  <a:gd name="connsiteX14" fmla="*/ 527838 w 759541"/>
                  <a:gd name="connsiteY14" fmla="*/ 0 h 426445"/>
                  <a:gd name="connsiteX15" fmla="*/ 613135 w 759541"/>
                  <a:gd name="connsiteY15" fmla="*/ 85297 h 426445"/>
                  <a:gd name="connsiteX16" fmla="*/ 613135 w 759541"/>
                  <a:gd name="connsiteY16" fmla="*/ 114716 h 426445"/>
                  <a:gd name="connsiteX17" fmla="*/ 717066 w 759541"/>
                  <a:gd name="connsiteY17" fmla="*/ 154735 h 426445"/>
                  <a:gd name="connsiteX18" fmla="*/ 758116 w 759541"/>
                  <a:gd name="connsiteY18" fmla="*/ 193772 h 426445"/>
                  <a:gd name="connsiteX19" fmla="*/ 759541 w 759541"/>
                  <a:gd name="connsiteY19" fmla="*/ 250402 h 426445"/>
                  <a:gd name="connsiteX20" fmla="*/ 743761 w 759541"/>
                  <a:gd name="connsiteY20" fmla="*/ 275197 h 426445"/>
                  <a:gd name="connsiteX21" fmla="*/ 720505 w 759541"/>
                  <a:gd name="connsiteY21" fmla="*/ 291453 h 426445"/>
                  <a:gd name="connsiteX0" fmla="*/ 720505 w 759541"/>
                  <a:gd name="connsiteY0" fmla="*/ 393142 h 528134"/>
                  <a:gd name="connsiteX1" fmla="*/ 663874 w 759541"/>
                  <a:gd name="connsiteY1" fmla="*/ 394566 h 528134"/>
                  <a:gd name="connsiteX2" fmla="*/ 467036 w 759541"/>
                  <a:gd name="connsiteY2" fmla="*/ 318774 h 528134"/>
                  <a:gd name="connsiteX3" fmla="*/ 460311 w 759541"/>
                  <a:gd name="connsiteY3" fmla="*/ 322114 h 528134"/>
                  <a:gd name="connsiteX4" fmla="*/ 244987 w 759541"/>
                  <a:gd name="connsiteY4" fmla="*/ 379810 h 528134"/>
                  <a:gd name="connsiteX5" fmla="*/ 116682 w 759541"/>
                  <a:gd name="connsiteY5" fmla="*/ 508115 h 528134"/>
                  <a:gd name="connsiteX6" fmla="*/ 20019 w 759541"/>
                  <a:gd name="connsiteY6" fmla="*/ 508115 h 528134"/>
                  <a:gd name="connsiteX7" fmla="*/ 20019 w 759541"/>
                  <a:gd name="connsiteY7" fmla="*/ 508114 h 528134"/>
                  <a:gd name="connsiteX8" fmla="*/ 20019 w 759541"/>
                  <a:gd name="connsiteY8" fmla="*/ 411451 h 528134"/>
                  <a:gd name="connsiteX9" fmla="*/ 159327 w 759541"/>
                  <a:gd name="connsiteY9" fmla="*/ 272144 h 528134"/>
                  <a:gd name="connsiteX10" fmla="*/ 181939 w 759541"/>
                  <a:gd name="connsiteY10" fmla="*/ 257129 h 528134"/>
                  <a:gd name="connsiteX11" fmla="*/ 195031 w 759541"/>
                  <a:gd name="connsiteY11" fmla="*/ 254582 h 528134"/>
                  <a:gd name="connsiteX12" fmla="*/ 207757 w 759541"/>
                  <a:gd name="connsiteY12" fmla="*/ 248260 h 528134"/>
                  <a:gd name="connsiteX13" fmla="*/ 284288 w 759541"/>
                  <a:gd name="connsiteY13" fmla="*/ 227754 h 528134"/>
                  <a:gd name="connsiteX14" fmla="*/ 392119 w 759541"/>
                  <a:gd name="connsiteY14" fmla="*/ 0 h 528134"/>
                  <a:gd name="connsiteX15" fmla="*/ 613135 w 759541"/>
                  <a:gd name="connsiteY15" fmla="*/ 186986 h 528134"/>
                  <a:gd name="connsiteX16" fmla="*/ 613135 w 759541"/>
                  <a:gd name="connsiteY16" fmla="*/ 216405 h 528134"/>
                  <a:gd name="connsiteX17" fmla="*/ 717066 w 759541"/>
                  <a:gd name="connsiteY17" fmla="*/ 256424 h 528134"/>
                  <a:gd name="connsiteX18" fmla="*/ 758116 w 759541"/>
                  <a:gd name="connsiteY18" fmla="*/ 295461 h 528134"/>
                  <a:gd name="connsiteX19" fmla="*/ 759541 w 759541"/>
                  <a:gd name="connsiteY19" fmla="*/ 352091 h 528134"/>
                  <a:gd name="connsiteX20" fmla="*/ 743761 w 759541"/>
                  <a:gd name="connsiteY20" fmla="*/ 376886 h 528134"/>
                  <a:gd name="connsiteX21" fmla="*/ 720505 w 759541"/>
                  <a:gd name="connsiteY21" fmla="*/ 393142 h 528134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84288 w 759541"/>
                  <a:gd name="connsiteY13" fmla="*/ 227769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07757 w 759541"/>
                  <a:gd name="connsiteY12" fmla="*/ 248275 h 528149"/>
                  <a:gd name="connsiteX13" fmla="*/ 298444 w 759541"/>
                  <a:gd name="connsiteY13" fmla="*/ 182795 h 528149"/>
                  <a:gd name="connsiteX14" fmla="*/ 392119 w 759541"/>
                  <a:gd name="connsiteY14" fmla="*/ 15 h 528149"/>
                  <a:gd name="connsiteX15" fmla="*/ 613135 w 759541"/>
                  <a:gd name="connsiteY15" fmla="*/ 216420 h 528149"/>
                  <a:gd name="connsiteX16" fmla="*/ 717066 w 759541"/>
                  <a:gd name="connsiteY16" fmla="*/ 256439 h 528149"/>
                  <a:gd name="connsiteX17" fmla="*/ 758116 w 759541"/>
                  <a:gd name="connsiteY17" fmla="*/ 295476 h 528149"/>
                  <a:gd name="connsiteX18" fmla="*/ 759541 w 759541"/>
                  <a:gd name="connsiteY18" fmla="*/ 352106 h 528149"/>
                  <a:gd name="connsiteX19" fmla="*/ 743761 w 759541"/>
                  <a:gd name="connsiteY19" fmla="*/ 376901 h 528149"/>
                  <a:gd name="connsiteX20" fmla="*/ 720505 w 759541"/>
                  <a:gd name="connsiteY20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195031 w 759541"/>
                  <a:gd name="connsiteY11" fmla="*/ 254597 h 528149"/>
                  <a:gd name="connsiteX12" fmla="*/ 298444 w 759541"/>
                  <a:gd name="connsiteY12" fmla="*/ 182795 h 528149"/>
                  <a:gd name="connsiteX13" fmla="*/ 392119 w 759541"/>
                  <a:gd name="connsiteY13" fmla="*/ 15 h 528149"/>
                  <a:gd name="connsiteX14" fmla="*/ 613135 w 759541"/>
                  <a:gd name="connsiteY14" fmla="*/ 216420 h 528149"/>
                  <a:gd name="connsiteX15" fmla="*/ 717066 w 759541"/>
                  <a:gd name="connsiteY15" fmla="*/ 256439 h 528149"/>
                  <a:gd name="connsiteX16" fmla="*/ 758116 w 759541"/>
                  <a:gd name="connsiteY16" fmla="*/ 295476 h 528149"/>
                  <a:gd name="connsiteX17" fmla="*/ 759541 w 759541"/>
                  <a:gd name="connsiteY17" fmla="*/ 352106 h 528149"/>
                  <a:gd name="connsiteX18" fmla="*/ 743761 w 759541"/>
                  <a:gd name="connsiteY18" fmla="*/ 376901 h 528149"/>
                  <a:gd name="connsiteX19" fmla="*/ 720505 w 759541"/>
                  <a:gd name="connsiteY19" fmla="*/ 393157 h 528149"/>
                  <a:gd name="connsiteX0" fmla="*/ 720505 w 759541"/>
                  <a:gd name="connsiteY0" fmla="*/ 393157 h 528149"/>
                  <a:gd name="connsiteX1" fmla="*/ 663874 w 759541"/>
                  <a:gd name="connsiteY1" fmla="*/ 394581 h 528149"/>
                  <a:gd name="connsiteX2" fmla="*/ 467036 w 759541"/>
                  <a:gd name="connsiteY2" fmla="*/ 318789 h 528149"/>
                  <a:gd name="connsiteX3" fmla="*/ 460311 w 759541"/>
                  <a:gd name="connsiteY3" fmla="*/ 322129 h 528149"/>
                  <a:gd name="connsiteX4" fmla="*/ 244987 w 759541"/>
                  <a:gd name="connsiteY4" fmla="*/ 379825 h 528149"/>
                  <a:gd name="connsiteX5" fmla="*/ 116682 w 759541"/>
                  <a:gd name="connsiteY5" fmla="*/ 508130 h 528149"/>
                  <a:gd name="connsiteX6" fmla="*/ 20019 w 759541"/>
                  <a:gd name="connsiteY6" fmla="*/ 508130 h 528149"/>
                  <a:gd name="connsiteX7" fmla="*/ 20019 w 759541"/>
                  <a:gd name="connsiteY7" fmla="*/ 508129 h 528149"/>
                  <a:gd name="connsiteX8" fmla="*/ 20019 w 759541"/>
                  <a:gd name="connsiteY8" fmla="*/ 411466 h 528149"/>
                  <a:gd name="connsiteX9" fmla="*/ 159327 w 759541"/>
                  <a:gd name="connsiteY9" fmla="*/ 272159 h 528149"/>
                  <a:gd name="connsiteX10" fmla="*/ 181939 w 759541"/>
                  <a:gd name="connsiteY10" fmla="*/ 257144 h 528149"/>
                  <a:gd name="connsiteX11" fmla="*/ 298444 w 759541"/>
                  <a:gd name="connsiteY11" fmla="*/ 182795 h 528149"/>
                  <a:gd name="connsiteX12" fmla="*/ 392119 w 759541"/>
                  <a:gd name="connsiteY12" fmla="*/ 15 h 528149"/>
                  <a:gd name="connsiteX13" fmla="*/ 613135 w 759541"/>
                  <a:gd name="connsiteY13" fmla="*/ 216420 h 528149"/>
                  <a:gd name="connsiteX14" fmla="*/ 717066 w 759541"/>
                  <a:gd name="connsiteY14" fmla="*/ 256439 h 528149"/>
                  <a:gd name="connsiteX15" fmla="*/ 758116 w 759541"/>
                  <a:gd name="connsiteY15" fmla="*/ 295476 h 528149"/>
                  <a:gd name="connsiteX16" fmla="*/ 759541 w 759541"/>
                  <a:gd name="connsiteY16" fmla="*/ 352106 h 528149"/>
                  <a:gd name="connsiteX17" fmla="*/ 743761 w 759541"/>
                  <a:gd name="connsiteY17" fmla="*/ 376901 h 528149"/>
                  <a:gd name="connsiteX18" fmla="*/ 720505 w 759541"/>
                  <a:gd name="connsiteY18" fmla="*/ 393157 h 5281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759541" h="528149">
                    <a:moveTo>
                      <a:pt x="720505" y="393157"/>
                    </a:moveTo>
                    <a:cubicBezTo>
                      <a:pt x="703192" y="400843"/>
                      <a:pt x="682948" y="401925"/>
                      <a:pt x="663874" y="394581"/>
                    </a:cubicBezTo>
                    <a:lnTo>
                      <a:pt x="467036" y="318789"/>
                    </a:lnTo>
                    <a:lnTo>
                      <a:pt x="460311" y="322129"/>
                    </a:lnTo>
                    <a:lnTo>
                      <a:pt x="244987" y="379825"/>
                    </a:lnTo>
                    <a:lnTo>
                      <a:pt x="116682" y="508130"/>
                    </a:lnTo>
                    <a:cubicBezTo>
                      <a:pt x="89990" y="534823"/>
                      <a:pt x="46711" y="534823"/>
                      <a:pt x="20019" y="508130"/>
                    </a:cubicBezTo>
                    <a:lnTo>
                      <a:pt x="20019" y="508129"/>
                    </a:lnTo>
                    <a:cubicBezTo>
                      <a:pt x="-6674" y="481437"/>
                      <a:pt x="-6673" y="438158"/>
                      <a:pt x="20019" y="411466"/>
                    </a:cubicBezTo>
                    <a:lnTo>
                      <a:pt x="159327" y="272159"/>
                    </a:lnTo>
                    <a:cubicBezTo>
                      <a:pt x="166000" y="265486"/>
                      <a:pt x="173711" y="260480"/>
                      <a:pt x="181939" y="257144"/>
                    </a:cubicBezTo>
                    <a:lnTo>
                      <a:pt x="298444" y="182795"/>
                    </a:lnTo>
                    <a:lnTo>
                      <a:pt x="392119" y="15"/>
                    </a:lnTo>
                    <a:cubicBezTo>
                      <a:pt x="446927" y="-1877"/>
                      <a:pt x="558977" y="173683"/>
                      <a:pt x="613135" y="216420"/>
                    </a:cubicBezTo>
                    <a:lnTo>
                      <a:pt x="717066" y="256439"/>
                    </a:lnTo>
                    <a:cubicBezTo>
                      <a:pt x="736139" y="263783"/>
                      <a:pt x="750430" y="278163"/>
                      <a:pt x="758116" y="295476"/>
                    </a:cubicBezTo>
                    <a:lnTo>
                      <a:pt x="759541" y="352106"/>
                    </a:lnTo>
                    <a:lnTo>
                      <a:pt x="743761" y="376901"/>
                    </a:lnTo>
                    <a:cubicBezTo>
                      <a:pt x="737084" y="383819"/>
                      <a:pt x="729160" y="389313"/>
                      <a:pt x="720505" y="393157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9970143" y="373017"/>
              <a:ext cx="900228" cy="596088"/>
              <a:chOff x="7303371" y="2028954"/>
              <a:chExt cx="1578245" cy="1045039"/>
            </a:xfrm>
          </p:grpSpPr>
          <p:grpSp>
            <p:nvGrpSpPr>
              <p:cNvPr id="303" name="グループ化 302"/>
              <p:cNvGrpSpPr/>
              <p:nvPr/>
            </p:nvGrpSpPr>
            <p:grpSpPr>
              <a:xfrm rot="20466329">
                <a:off x="7303371" y="2028954"/>
                <a:ext cx="711783" cy="1045039"/>
                <a:chOff x="4608260" y="2079240"/>
                <a:chExt cx="711783" cy="1045039"/>
              </a:xfrm>
            </p:grpSpPr>
            <p:sp>
              <p:nvSpPr>
                <p:cNvPr id="306" name="台形 305"/>
                <p:cNvSpPr/>
                <p:nvPr/>
              </p:nvSpPr>
              <p:spPr>
                <a:xfrm rot="2503523">
                  <a:off x="5005719" y="2083409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7" name="片側の 2 つの角を丸めた四角形 306"/>
                <p:cNvSpPr/>
                <p:nvPr/>
              </p:nvSpPr>
              <p:spPr>
                <a:xfrm rot="13287502">
                  <a:off x="4608260" y="2079240"/>
                  <a:ext cx="337709" cy="104503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04" name="角丸四角形 177"/>
              <p:cNvSpPr/>
              <p:nvPr/>
            </p:nvSpPr>
            <p:spPr>
              <a:xfrm rot="4145786" flipH="1" flipV="1">
                <a:off x="8252030" y="2471675"/>
                <a:ext cx="800381" cy="335468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5" name="角丸四角形 304"/>
              <p:cNvSpPr/>
              <p:nvPr/>
            </p:nvSpPr>
            <p:spPr>
              <a:xfrm>
                <a:off x="8300135" y="2394146"/>
                <a:ext cx="581481" cy="377641"/>
              </a:xfrm>
              <a:prstGeom prst="roundRect">
                <a:avLst>
                  <a:gd name="adj" fmla="val 5000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8" name="グループ化 277"/>
            <p:cNvGrpSpPr/>
            <p:nvPr/>
          </p:nvGrpSpPr>
          <p:grpSpPr>
            <a:xfrm>
              <a:off x="10423829" y="569661"/>
              <a:ext cx="514154" cy="379160"/>
              <a:chOff x="8096263" y="2495470"/>
              <a:chExt cx="901395" cy="664728"/>
            </a:xfrm>
          </p:grpSpPr>
          <p:grpSp>
            <p:nvGrpSpPr>
              <p:cNvPr id="292" name="グループ化 291"/>
              <p:cNvGrpSpPr/>
              <p:nvPr/>
            </p:nvGrpSpPr>
            <p:grpSpPr>
              <a:xfrm>
                <a:off x="8096263" y="2519281"/>
                <a:ext cx="901395" cy="589147"/>
                <a:chOff x="2495855" y="5960879"/>
                <a:chExt cx="901395" cy="589147"/>
              </a:xfrm>
            </p:grpSpPr>
            <p:sp>
              <p:nvSpPr>
                <p:cNvPr id="297" name="角丸四角形 296"/>
                <p:cNvSpPr/>
                <p:nvPr/>
              </p:nvSpPr>
              <p:spPr>
                <a:xfrm>
                  <a:off x="2578815" y="6099176"/>
                  <a:ext cx="793035" cy="4508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98" name="角丸四角形 297"/>
                <p:cNvSpPr/>
                <p:nvPr/>
              </p:nvSpPr>
              <p:spPr>
                <a:xfrm rot="5400000">
                  <a:off x="2698889" y="6086920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99" name="角丸四角形 298"/>
                <p:cNvSpPr/>
                <p:nvPr/>
              </p:nvSpPr>
              <p:spPr>
                <a:xfrm rot="5400000">
                  <a:off x="2902499" y="6086921"/>
                  <a:ext cx="455692" cy="20361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0" name="角丸四角形 299"/>
                <p:cNvSpPr/>
                <p:nvPr/>
              </p:nvSpPr>
              <p:spPr>
                <a:xfrm rot="5400000">
                  <a:off x="3115095" y="6097820"/>
                  <a:ext cx="399209" cy="165100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1" name="角丸四角形 300"/>
                <p:cNvSpPr/>
                <p:nvPr/>
              </p:nvSpPr>
              <p:spPr>
                <a:xfrm rot="20732390">
                  <a:off x="2546144" y="6223005"/>
                  <a:ext cx="340974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2" name="角丸四角形 301"/>
                <p:cNvSpPr/>
                <p:nvPr/>
              </p:nvSpPr>
              <p:spPr>
                <a:xfrm rot="726728">
                  <a:off x="2495855" y="6202849"/>
                  <a:ext cx="412035" cy="219076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93" name="角丸四角形 292"/>
              <p:cNvSpPr/>
              <p:nvPr/>
            </p:nvSpPr>
            <p:spPr>
              <a:xfrm rot="5400000">
                <a:off x="8299297" y="2621511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4" name="角丸四角形 293"/>
              <p:cNvSpPr/>
              <p:nvPr/>
            </p:nvSpPr>
            <p:spPr>
              <a:xfrm rot="5400000">
                <a:off x="8502907" y="2621512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5" name="角丸四角形 294"/>
              <p:cNvSpPr/>
              <p:nvPr/>
            </p:nvSpPr>
            <p:spPr>
              <a:xfrm rot="5400000">
                <a:off x="8715503" y="2632411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96" name="角丸四角形 295"/>
              <p:cNvSpPr/>
              <p:nvPr/>
            </p:nvSpPr>
            <p:spPr>
              <a:xfrm rot="5400000">
                <a:off x="8041174" y="2724123"/>
                <a:ext cx="640915" cy="231235"/>
              </a:xfrm>
              <a:prstGeom prst="roundRect">
                <a:avLst>
                  <a:gd name="adj" fmla="val 50000"/>
                </a:avLst>
              </a:prstGeom>
              <a:gradFill flip="none" rotWithShape="1">
                <a:gsLst>
                  <a:gs pos="0">
                    <a:sysClr val="window" lastClr="FFFFFF"/>
                  </a:gs>
                  <a:gs pos="55000">
                    <a:srgbClr val="FFCC99">
                      <a:shade val="100000"/>
                      <a:satMod val="115000"/>
                    </a:srgbClr>
                  </a:gs>
                </a:gsLst>
                <a:path path="circle">
                  <a:fillToRect l="100000" b="100000"/>
                </a:path>
                <a:tileRect t="-100000" r="-100000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9" name="グループ化 278"/>
            <p:cNvGrpSpPr/>
            <p:nvPr/>
          </p:nvGrpSpPr>
          <p:grpSpPr>
            <a:xfrm>
              <a:off x="9358184" y="578727"/>
              <a:ext cx="2222174" cy="952384"/>
              <a:chOff x="6825615" y="1806594"/>
              <a:chExt cx="3198792" cy="1370946"/>
            </a:xfrm>
          </p:grpSpPr>
          <p:sp>
            <p:nvSpPr>
              <p:cNvPr id="280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1" name="正方形/長方形 280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2" name="正方形/長方形 281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3" name="片側の 2 つの角を丸めた四角形 282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4" name="角丸四角形 283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5" name="角丸四角形 284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6" name="片側の 2 つの角を丸めた四角形 285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7" name="角丸四角形 286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88" name="角丸四角形 287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89" name="グループ化 288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290" name="ドーナツ 289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91" name="台形 290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32" name="グループ化 331"/>
          <p:cNvGrpSpPr>
            <a:grpSpLocks noChangeAspect="1"/>
          </p:cNvGrpSpPr>
          <p:nvPr/>
        </p:nvGrpSpPr>
        <p:grpSpPr>
          <a:xfrm>
            <a:off x="5943110" y="2832808"/>
            <a:ext cx="1770480" cy="1528574"/>
            <a:chOff x="6678459" y="2011485"/>
            <a:chExt cx="2213100" cy="1910718"/>
          </a:xfrm>
        </p:grpSpPr>
        <p:grpSp>
          <p:nvGrpSpPr>
            <p:cNvPr id="333" name="グループ化 332"/>
            <p:cNvGrpSpPr/>
            <p:nvPr/>
          </p:nvGrpSpPr>
          <p:grpSpPr>
            <a:xfrm>
              <a:off x="7223864" y="2011485"/>
              <a:ext cx="1129419" cy="1354335"/>
              <a:chOff x="6057307" y="7620691"/>
              <a:chExt cx="1129419" cy="1354335"/>
            </a:xfrm>
          </p:grpSpPr>
          <p:grpSp>
            <p:nvGrpSpPr>
              <p:cNvPr id="361" name="グループ化 360"/>
              <p:cNvGrpSpPr/>
              <p:nvPr/>
            </p:nvGrpSpPr>
            <p:grpSpPr>
              <a:xfrm>
                <a:off x="6238682" y="7620691"/>
                <a:ext cx="719603" cy="1354335"/>
                <a:chOff x="2984924" y="4671171"/>
                <a:chExt cx="719603" cy="1354335"/>
              </a:xfrm>
            </p:grpSpPr>
            <p:grpSp>
              <p:nvGrpSpPr>
                <p:cNvPr id="373" name="グループ化 372"/>
                <p:cNvGrpSpPr/>
                <p:nvPr/>
              </p:nvGrpSpPr>
              <p:grpSpPr>
                <a:xfrm>
                  <a:off x="2984924" y="4671171"/>
                  <a:ext cx="719603" cy="893097"/>
                  <a:chOff x="2984924" y="4671171"/>
                  <a:chExt cx="719603" cy="893097"/>
                </a:xfrm>
              </p:grpSpPr>
              <p:sp>
                <p:nvSpPr>
                  <p:cNvPr id="382" name="片側の 2 つの角を丸めた四角形 381"/>
                  <p:cNvSpPr/>
                  <p:nvPr/>
                </p:nvSpPr>
                <p:spPr>
                  <a:xfrm rot="10800000">
                    <a:off x="3274735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3" name="フリーフォーム 382"/>
                  <p:cNvSpPr/>
                  <p:nvPr/>
                </p:nvSpPr>
                <p:spPr>
                  <a:xfrm>
                    <a:off x="3015115" y="4671171"/>
                    <a:ext cx="659221" cy="549044"/>
                  </a:xfrm>
                  <a:custGeom>
                    <a:avLst/>
                    <a:gdLst>
                      <a:gd name="connsiteX0" fmla="*/ 268685 w 579045"/>
                      <a:gd name="connsiteY0" fmla="*/ 0 h 549044"/>
                      <a:gd name="connsiteX1" fmla="*/ 292705 w 579045"/>
                      <a:gd name="connsiteY1" fmla="*/ 2474 h 549044"/>
                      <a:gd name="connsiteX2" fmla="*/ 316202 w 579045"/>
                      <a:gd name="connsiteY2" fmla="*/ 0 h 549044"/>
                      <a:gd name="connsiteX3" fmla="*/ 579045 w 579045"/>
                      <a:gd name="connsiteY3" fmla="*/ 274522 h 549044"/>
                      <a:gd name="connsiteX4" fmla="*/ 316202 w 579045"/>
                      <a:gd name="connsiteY4" fmla="*/ 549044 h 549044"/>
                      <a:gd name="connsiteX5" fmla="*/ 292705 w 579045"/>
                      <a:gd name="connsiteY5" fmla="*/ 546570 h 549044"/>
                      <a:gd name="connsiteX6" fmla="*/ 268685 w 579045"/>
                      <a:gd name="connsiteY6" fmla="*/ 549044 h 549044"/>
                      <a:gd name="connsiteX7" fmla="*/ 0 w 579045"/>
                      <a:gd name="connsiteY7" fmla="*/ 274522 h 549044"/>
                      <a:gd name="connsiteX8" fmla="*/ 268685 w 579045"/>
                      <a:gd name="connsiteY8" fmla="*/ 0 h 54904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79045" h="549044">
                        <a:moveTo>
                          <a:pt x="268685" y="0"/>
                        </a:moveTo>
                        <a:lnTo>
                          <a:pt x="292705" y="2474"/>
                        </a:lnTo>
                        <a:lnTo>
                          <a:pt x="316202" y="0"/>
                        </a:lnTo>
                        <a:cubicBezTo>
                          <a:pt x="461366" y="0"/>
                          <a:pt x="579045" y="122908"/>
                          <a:pt x="579045" y="274522"/>
                        </a:cubicBezTo>
                        <a:cubicBezTo>
                          <a:pt x="579045" y="426136"/>
                          <a:pt x="461366" y="549044"/>
                          <a:pt x="316202" y="549044"/>
                        </a:cubicBezTo>
                        <a:lnTo>
                          <a:pt x="292705" y="546570"/>
                        </a:lnTo>
                        <a:lnTo>
                          <a:pt x="268685" y="549044"/>
                        </a:lnTo>
                        <a:cubicBezTo>
                          <a:pt x="120294" y="549044"/>
                          <a:pt x="0" y="426136"/>
                          <a:pt x="0" y="274522"/>
                        </a:cubicBezTo>
                        <a:cubicBezTo>
                          <a:pt x="0" y="122908"/>
                          <a:pt x="120294" y="0"/>
                          <a:pt x="268685" y="0"/>
                        </a:cubicBezTo>
                        <a:close/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384" name="グループ化 383"/>
                  <p:cNvGrpSpPr/>
                  <p:nvPr/>
                </p:nvGrpSpPr>
                <p:grpSpPr>
                  <a:xfrm>
                    <a:off x="2984924" y="4986916"/>
                    <a:ext cx="719603" cy="214314"/>
                    <a:chOff x="2975075" y="4986916"/>
                    <a:chExt cx="719603" cy="214314"/>
                  </a:xfrm>
                </p:grpSpPr>
                <p:sp>
                  <p:nvSpPr>
                    <p:cNvPr id="396" name="円/楕円 774"/>
                    <p:cNvSpPr/>
                    <p:nvPr/>
                  </p:nvSpPr>
                  <p:spPr>
                    <a:xfrm rot="20700000">
                      <a:off x="2975075" y="4986916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7" name="円/楕円 775"/>
                    <p:cNvSpPr/>
                    <p:nvPr/>
                  </p:nvSpPr>
                  <p:spPr>
                    <a:xfrm rot="900000" flipH="1">
                      <a:off x="3519743" y="4986917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85" name="円/楕円 776"/>
                  <p:cNvSpPr/>
                  <p:nvPr/>
                </p:nvSpPr>
                <p:spPr>
                  <a:xfrm>
                    <a:off x="3055203" y="4763016"/>
                    <a:ext cx="579044" cy="6715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6" name="フリーフォーム 385"/>
                  <p:cNvSpPr/>
                  <p:nvPr/>
                </p:nvSpPr>
                <p:spPr>
                  <a:xfrm rot="18000000" flipH="1">
                    <a:off x="3118829" y="4639329"/>
                    <a:ext cx="451793" cy="581050"/>
                  </a:xfrm>
                  <a:custGeom>
                    <a:avLst/>
                    <a:gdLst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12" fmla="*/ 37072 w 453193"/>
                      <a:gd name="connsiteY12" fmla="*/ 140311 h 544419"/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12" fmla="*/ 128512 w 453193"/>
                      <a:gd name="connsiteY12" fmla="*/ 231751 h 544419"/>
                      <a:gd name="connsiteX0" fmla="*/ 37072 w 453193"/>
                      <a:gd name="connsiteY0" fmla="*/ 140311 h 544419"/>
                      <a:gd name="connsiteX1" fmla="*/ 19669 w 453193"/>
                      <a:gd name="connsiteY1" fmla="*/ 330875 h 544419"/>
                      <a:gd name="connsiteX2" fmla="*/ 20398 w 453193"/>
                      <a:gd name="connsiteY2" fmla="*/ 329947 h 544419"/>
                      <a:gd name="connsiteX3" fmla="*/ 18010 w 453193"/>
                      <a:gd name="connsiteY3" fmla="*/ 344100 h 544419"/>
                      <a:gd name="connsiteX4" fmla="*/ 185393 w 453193"/>
                      <a:gd name="connsiteY4" fmla="*/ 544419 h 544419"/>
                      <a:gd name="connsiteX5" fmla="*/ 185393 w 453193"/>
                      <a:gd name="connsiteY5" fmla="*/ 544418 h 544419"/>
                      <a:gd name="connsiteX6" fmla="*/ 149270 w 453193"/>
                      <a:gd name="connsiteY6" fmla="*/ 240830 h 544419"/>
                      <a:gd name="connsiteX7" fmla="*/ 168894 w 453193"/>
                      <a:gd name="connsiteY7" fmla="*/ 188107 h 544419"/>
                      <a:gd name="connsiteX8" fmla="*/ 209306 w 453193"/>
                      <a:gd name="connsiteY8" fmla="*/ 158746 h 544419"/>
                      <a:gd name="connsiteX9" fmla="*/ 453192 w 453193"/>
                      <a:gd name="connsiteY9" fmla="*/ 80580 h 544419"/>
                      <a:gd name="connsiteX10" fmla="*/ 453193 w 453193"/>
                      <a:gd name="connsiteY10" fmla="*/ 80580 h 544419"/>
                      <a:gd name="connsiteX11" fmla="*/ 142166 w 453193"/>
                      <a:gd name="connsiteY11" fmla="*/ 42455 h 544419"/>
                      <a:gd name="connsiteX0" fmla="*/ 1659 w 435183"/>
                      <a:gd name="connsiteY0" fmla="*/ 330875 h 544419"/>
                      <a:gd name="connsiteX1" fmla="*/ 2388 w 435183"/>
                      <a:gd name="connsiteY1" fmla="*/ 329947 h 544419"/>
                      <a:gd name="connsiteX2" fmla="*/ 0 w 435183"/>
                      <a:gd name="connsiteY2" fmla="*/ 344100 h 544419"/>
                      <a:gd name="connsiteX3" fmla="*/ 167383 w 435183"/>
                      <a:gd name="connsiteY3" fmla="*/ 544419 h 544419"/>
                      <a:gd name="connsiteX4" fmla="*/ 167383 w 435183"/>
                      <a:gd name="connsiteY4" fmla="*/ 544418 h 544419"/>
                      <a:gd name="connsiteX5" fmla="*/ 131260 w 435183"/>
                      <a:gd name="connsiteY5" fmla="*/ 240830 h 544419"/>
                      <a:gd name="connsiteX6" fmla="*/ 150884 w 435183"/>
                      <a:gd name="connsiteY6" fmla="*/ 188107 h 544419"/>
                      <a:gd name="connsiteX7" fmla="*/ 191296 w 435183"/>
                      <a:gd name="connsiteY7" fmla="*/ 158746 h 544419"/>
                      <a:gd name="connsiteX8" fmla="*/ 435182 w 435183"/>
                      <a:gd name="connsiteY8" fmla="*/ 80580 h 544419"/>
                      <a:gd name="connsiteX9" fmla="*/ 435183 w 435183"/>
                      <a:gd name="connsiteY9" fmla="*/ 80580 h 544419"/>
                      <a:gd name="connsiteX10" fmla="*/ 124156 w 435183"/>
                      <a:gd name="connsiteY10" fmla="*/ 42455 h 544419"/>
                      <a:gd name="connsiteX0" fmla="*/ 1659 w 435183"/>
                      <a:gd name="connsiteY0" fmla="*/ 330875 h 544419"/>
                      <a:gd name="connsiteX1" fmla="*/ 0 w 435183"/>
                      <a:gd name="connsiteY1" fmla="*/ 344100 h 544419"/>
                      <a:gd name="connsiteX2" fmla="*/ 167383 w 435183"/>
                      <a:gd name="connsiteY2" fmla="*/ 544419 h 544419"/>
                      <a:gd name="connsiteX3" fmla="*/ 167383 w 435183"/>
                      <a:gd name="connsiteY3" fmla="*/ 544418 h 544419"/>
                      <a:gd name="connsiteX4" fmla="*/ 131260 w 435183"/>
                      <a:gd name="connsiteY4" fmla="*/ 240830 h 544419"/>
                      <a:gd name="connsiteX5" fmla="*/ 150884 w 435183"/>
                      <a:gd name="connsiteY5" fmla="*/ 188107 h 544419"/>
                      <a:gd name="connsiteX6" fmla="*/ 191296 w 435183"/>
                      <a:gd name="connsiteY6" fmla="*/ 158746 h 544419"/>
                      <a:gd name="connsiteX7" fmla="*/ 435182 w 435183"/>
                      <a:gd name="connsiteY7" fmla="*/ 80580 h 544419"/>
                      <a:gd name="connsiteX8" fmla="*/ 435183 w 435183"/>
                      <a:gd name="connsiteY8" fmla="*/ 80580 h 544419"/>
                      <a:gd name="connsiteX9" fmla="*/ 124156 w 435183"/>
                      <a:gd name="connsiteY9" fmla="*/ 42455 h 544419"/>
                      <a:gd name="connsiteX0" fmla="*/ 0 w 475577"/>
                      <a:gd name="connsiteY0" fmla="*/ 356088 h 544419"/>
                      <a:gd name="connsiteX1" fmla="*/ 40394 w 475577"/>
                      <a:gd name="connsiteY1" fmla="*/ 344100 h 544419"/>
                      <a:gd name="connsiteX2" fmla="*/ 207777 w 475577"/>
                      <a:gd name="connsiteY2" fmla="*/ 544419 h 544419"/>
                      <a:gd name="connsiteX3" fmla="*/ 207777 w 475577"/>
                      <a:gd name="connsiteY3" fmla="*/ 544418 h 544419"/>
                      <a:gd name="connsiteX4" fmla="*/ 171654 w 475577"/>
                      <a:gd name="connsiteY4" fmla="*/ 240830 h 544419"/>
                      <a:gd name="connsiteX5" fmla="*/ 191278 w 475577"/>
                      <a:gd name="connsiteY5" fmla="*/ 188107 h 544419"/>
                      <a:gd name="connsiteX6" fmla="*/ 231690 w 475577"/>
                      <a:gd name="connsiteY6" fmla="*/ 158746 h 544419"/>
                      <a:gd name="connsiteX7" fmla="*/ 475576 w 475577"/>
                      <a:gd name="connsiteY7" fmla="*/ 80580 h 544419"/>
                      <a:gd name="connsiteX8" fmla="*/ 475577 w 475577"/>
                      <a:gd name="connsiteY8" fmla="*/ 80580 h 544419"/>
                      <a:gd name="connsiteX9" fmla="*/ 164550 w 475577"/>
                      <a:gd name="connsiteY9" fmla="*/ 42455 h 544419"/>
                      <a:gd name="connsiteX0" fmla="*/ 0 w 435183"/>
                      <a:gd name="connsiteY0" fmla="*/ 344100 h 544419"/>
                      <a:gd name="connsiteX1" fmla="*/ 167383 w 435183"/>
                      <a:gd name="connsiteY1" fmla="*/ 544419 h 544419"/>
                      <a:gd name="connsiteX2" fmla="*/ 167383 w 435183"/>
                      <a:gd name="connsiteY2" fmla="*/ 544418 h 544419"/>
                      <a:gd name="connsiteX3" fmla="*/ 131260 w 435183"/>
                      <a:gd name="connsiteY3" fmla="*/ 240830 h 544419"/>
                      <a:gd name="connsiteX4" fmla="*/ 150884 w 435183"/>
                      <a:gd name="connsiteY4" fmla="*/ 188107 h 544419"/>
                      <a:gd name="connsiteX5" fmla="*/ 191296 w 435183"/>
                      <a:gd name="connsiteY5" fmla="*/ 158746 h 544419"/>
                      <a:gd name="connsiteX6" fmla="*/ 435182 w 435183"/>
                      <a:gd name="connsiteY6" fmla="*/ 80580 h 544419"/>
                      <a:gd name="connsiteX7" fmla="*/ 435183 w 435183"/>
                      <a:gd name="connsiteY7" fmla="*/ 80580 h 544419"/>
                      <a:gd name="connsiteX8" fmla="*/ 124156 w 435183"/>
                      <a:gd name="connsiteY8" fmla="*/ 42455 h 544419"/>
                      <a:gd name="connsiteX0" fmla="*/ 0 w 451595"/>
                      <a:gd name="connsiteY0" fmla="*/ 315377 h 544419"/>
                      <a:gd name="connsiteX1" fmla="*/ 183795 w 451595"/>
                      <a:gd name="connsiteY1" fmla="*/ 544419 h 544419"/>
                      <a:gd name="connsiteX2" fmla="*/ 183795 w 451595"/>
                      <a:gd name="connsiteY2" fmla="*/ 544418 h 544419"/>
                      <a:gd name="connsiteX3" fmla="*/ 147672 w 451595"/>
                      <a:gd name="connsiteY3" fmla="*/ 240830 h 544419"/>
                      <a:gd name="connsiteX4" fmla="*/ 167296 w 451595"/>
                      <a:gd name="connsiteY4" fmla="*/ 188107 h 544419"/>
                      <a:gd name="connsiteX5" fmla="*/ 207708 w 451595"/>
                      <a:gd name="connsiteY5" fmla="*/ 158746 h 544419"/>
                      <a:gd name="connsiteX6" fmla="*/ 451594 w 451595"/>
                      <a:gd name="connsiteY6" fmla="*/ 80580 h 544419"/>
                      <a:gd name="connsiteX7" fmla="*/ 451595 w 451595"/>
                      <a:gd name="connsiteY7" fmla="*/ 80580 h 544419"/>
                      <a:gd name="connsiteX8" fmla="*/ 140568 w 451595"/>
                      <a:gd name="connsiteY8" fmla="*/ 42455 h 544419"/>
                      <a:gd name="connsiteX0" fmla="*/ 198 w 451793"/>
                      <a:gd name="connsiteY0" fmla="*/ 315377 h 544419"/>
                      <a:gd name="connsiteX1" fmla="*/ 183993 w 451793"/>
                      <a:gd name="connsiteY1" fmla="*/ 544419 h 544419"/>
                      <a:gd name="connsiteX2" fmla="*/ 183993 w 451793"/>
                      <a:gd name="connsiteY2" fmla="*/ 544418 h 544419"/>
                      <a:gd name="connsiteX3" fmla="*/ 147870 w 451793"/>
                      <a:gd name="connsiteY3" fmla="*/ 240830 h 544419"/>
                      <a:gd name="connsiteX4" fmla="*/ 167494 w 451793"/>
                      <a:gd name="connsiteY4" fmla="*/ 188107 h 544419"/>
                      <a:gd name="connsiteX5" fmla="*/ 207906 w 451793"/>
                      <a:gd name="connsiteY5" fmla="*/ 158746 h 544419"/>
                      <a:gd name="connsiteX6" fmla="*/ 451792 w 451793"/>
                      <a:gd name="connsiteY6" fmla="*/ 80580 h 544419"/>
                      <a:gd name="connsiteX7" fmla="*/ 451793 w 451793"/>
                      <a:gd name="connsiteY7" fmla="*/ 80580 h 544419"/>
                      <a:gd name="connsiteX8" fmla="*/ 140766 w 451793"/>
                      <a:gd name="connsiteY8" fmla="*/ 42455 h 544419"/>
                      <a:gd name="connsiteX0" fmla="*/ 198 w 451793"/>
                      <a:gd name="connsiteY0" fmla="*/ 286931 h 515973"/>
                      <a:gd name="connsiteX1" fmla="*/ 183993 w 451793"/>
                      <a:gd name="connsiteY1" fmla="*/ 515973 h 515973"/>
                      <a:gd name="connsiteX2" fmla="*/ 183993 w 451793"/>
                      <a:gd name="connsiteY2" fmla="*/ 515972 h 515973"/>
                      <a:gd name="connsiteX3" fmla="*/ 147870 w 451793"/>
                      <a:gd name="connsiteY3" fmla="*/ 212384 h 515973"/>
                      <a:gd name="connsiteX4" fmla="*/ 167494 w 451793"/>
                      <a:gd name="connsiteY4" fmla="*/ 159661 h 515973"/>
                      <a:gd name="connsiteX5" fmla="*/ 207906 w 451793"/>
                      <a:gd name="connsiteY5" fmla="*/ 130300 h 515973"/>
                      <a:gd name="connsiteX6" fmla="*/ 451792 w 451793"/>
                      <a:gd name="connsiteY6" fmla="*/ 52134 h 515973"/>
                      <a:gd name="connsiteX7" fmla="*/ 451793 w 451793"/>
                      <a:gd name="connsiteY7" fmla="*/ 52134 h 515973"/>
                      <a:gd name="connsiteX8" fmla="*/ 82915 w 451793"/>
                      <a:gd name="connsiteY8" fmla="*/ 71346 h 515973"/>
                      <a:gd name="connsiteX0" fmla="*/ 198 w 451793"/>
                      <a:gd name="connsiteY0" fmla="*/ 315072 h 544114"/>
                      <a:gd name="connsiteX1" fmla="*/ 183993 w 451793"/>
                      <a:gd name="connsiteY1" fmla="*/ 544114 h 544114"/>
                      <a:gd name="connsiteX2" fmla="*/ 183993 w 451793"/>
                      <a:gd name="connsiteY2" fmla="*/ 544113 h 544114"/>
                      <a:gd name="connsiteX3" fmla="*/ 147870 w 451793"/>
                      <a:gd name="connsiteY3" fmla="*/ 240525 h 544114"/>
                      <a:gd name="connsiteX4" fmla="*/ 167494 w 451793"/>
                      <a:gd name="connsiteY4" fmla="*/ 187802 h 544114"/>
                      <a:gd name="connsiteX5" fmla="*/ 207906 w 451793"/>
                      <a:gd name="connsiteY5" fmla="*/ 158441 h 544114"/>
                      <a:gd name="connsiteX6" fmla="*/ 451792 w 451793"/>
                      <a:gd name="connsiteY6" fmla="*/ 80275 h 544114"/>
                      <a:gd name="connsiteX7" fmla="*/ 451793 w 451793"/>
                      <a:gd name="connsiteY7" fmla="*/ 80275 h 544114"/>
                      <a:gd name="connsiteX8" fmla="*/ 82915 w 451793"/>
                      <a:gd name="connsiteY8" fmla="*/ 99487 h 5441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451793" h="544114">
                        <a:moveTo>
                          <a:pt x="198" y="315072"/>
                        </a:moveTo>
                        <a:cubicBezTo>
                          <a:pt x="-4969" y="458466"/>
                          <a:pt x="91550" y="544114"/>
                          <a:pt x="183993" y="544114"/>
                        </a:cubicBezTo>
                        <a:lnTo>
                          <a:pt x="183993" y="544113"/>
                        </a:lnTo>
                        <a:cubicBezTo>
                          <a:pt x="135829" y="452247"/>
                          <a:pt x="123788" y="341721"/>
                          <a:pt x="147870" y="240525"/>
                        </a:cubicBezTo>
                        <a:lnTo>
                          <a:pt x="167494" y="187802"/>
                        </a:lnTo>
                        <a:lnTo>
                          <a:pt x="207906" y="158441"/>
                        </a:lnTo>
                        <a:cubicBezTo>
                          <a:pt x="283151" y="114998"/>
                          <a:pt x="367437" y="87216"/>
                          <a:pt x="451792" y="80275"/>
                        </a:cubicBezTo>
                        <a:lnTo>
                          <a:pt x="451793" y="80275"/>
                        </a:lnTo>
                        <a:cubicBezTo>
                          <a:pt x="399732" y="-9897"/>
                          <a:pt x="221298" y="-49590"/>
                          <a:pt x="82915" y="99487"/>
                        </a:cubicBezTo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387" name="グループ化 386"/>
                  <p:cNvGrpSpPr/>
                  <p:nvPr/>
                </p:nvGrpSpPr>
                <p:grpSpPr>
                  <a:xfrm>
                    <a:off x="3093518" y="4915417"/>
                    <a:ext cx="502415" cy="257026"/>
                    <a:chOff x="3080193" y="4915417"/>
                    <a:chExt cx="502415" cy="257026"/>
                  </a:xfrm>
                </p:grpSpPr>
                <p:sp>
                  <p:nvSpPr>
                    <p:cNvPr id="390" name="角丸四角形 389"/>
                    <p:cNvSpPr/>
                    <p:nvPr/>
                  </p:nvSpPr>
                  <p:spPr>
                    <a:xfrm>
                      <a:off x="3124251" y="4999752"/>
                      <a:ext cx="100872" cy="17269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ysClr val="window" lastClr="FFFFFF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1" name="円/楕円 785"/>
                    <p:cNvSpPr/>
                    <p:nvPr/>
                  </p:nvSpPr>
                  <p:spPr>
                    <a:xfrm>
                      <a:off x="3140575" y="5079355"/>
                      <a:ext cx="68225" cy="682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2" name="角丸四角形 391"/>
                    <p:cNvSpPr/>
                    <p:nvPr/>
                  </p:nvSpPr>
                  <p:spPr>
                    <a:xfrm>
                      <a:off x="3448101" y="4999752"/>
                      <a:ext cx="100872" cy="172691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ysClr val="window" lastClr="FFFFFF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3" name="円/楕円 787"/>
                    <p:cNvSpPr/>
                    <p:nvPr/>
                  </p:nvSpPr>
                  <p:spPr>
                    <a:xfrm>
                      <a:off x="3464425" y="5079355"/>
                      <a:ext cx="68225" cy="682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4" name="月 393"/>
                    <p:cNvSpPr/>
                    <p:nvPr/>
                  </p:nvSpPr>
                  <p:spPr>
                    <a:xfrm rot="5400000" flipH="1">
                      <a:off x="3135072" y="4860538"/>
                      <a:ext cx="66780" cy="176538"/>
                    </a:xfrm>
                    <a:prstGeom prst="moon">
                      <a:avLst>
                        <a:gd name="adj" fmla="val 76783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95" name="月 394"/>
                    <p:cNvSpPr/>
                    <p:nvPr/>
                  </p:nvSpPr>
                  <p:spPr>
                    <a:xfrm rot="5400000" flipH="1">
                      <a:off x="3460949" y="4860538"/>
                      <a:ext cx="66780" cy="176538"/>
                    </a:xfrm>
                    <a:prstGeom prst="moon">
                      <a:avLst>
                        <a:gd name="adj" fmla="val 76783"/>
                      </a:avLst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388" name="月 387"/>
                  <p:cNvSpPr/>
                  <p:nvPr/>
                </p:nvSpPr>
                <p:spPr>
                  <a:xfrm rot="16200000">
                    <a:off x="3331304" y="5223086"/>
                    <a:ext cx="26843" cy="76256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9" name="円/楕円 4"/>
                  <p:cNvSpPr/>
                  <p:nvPr/>
                </p:nvSpPr>
                <p:spPr>
                  <a:xfrm rot="10800000">
                    <a:off x="3247258" y="5305955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74" name="グループ化 373"/>
                <p:cNvGrpSpPr/>
                <p:nvPr/>
              </p:nvGrpSpPr>
              <p:grpSpPr>
                <a:xfrm>
                  <a:off x="3042292" y="5488751"/>
                  <a:ext cx="604867" cy="536755"/>
                  <a:chOff x="1898480" y="5488751"/>
                  <a:chExt cx="604867" cy="536755"/>
                </a:xfrm>
              </p:grpSpPr>
              <p:sp>
                <p:nvSpPr>
                  <p:cNvPr id="375" name="片側の 2 つの角を丸めた四角形 374"/>
                  <p:cNvSpPr/>
                  <p:nvPr/>
                </p:nvSpPr>
                <p:spPr>
                  <a:xfrm>
                    <a:off x="1898480" y="5491453"/>
                    <a:ext cx="604867" cy="534053"/>
                  </a:xfrm>
                  <a:prstGeom prst="round2SameRect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376" name="グループ化 375"/>
                  <p:cNvGrpSpPr/>
                  <p:nvPr/>
                </p:nvGrpSpPr>
                <p:grpSpPr>
                  <a:xfrm>
                    <a:off x="2136244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380" name="台形 379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C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81" name="台形 380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C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377" name="グループ化 376"/>
                  <p:cNvGrpSpPr/>
                  <p:nvPr/>
                </p:nvGrpSpPr>
                <p:grpSpPr>
                  <a:xfrm>
                    <a:off x="2043930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378" name="直角三角形 377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CC99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79" name="直角三角形 378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CC99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362" name="グループ化 361"/>
              <p:cNvGrpSpPr/>
              <p:nvPr/>
            </p:nvGrpSpPr>
            <p:grpSpPr>
              <a:xfrm>
                <a:off x="6416845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370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1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2" name="フリーフォーム 371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63" name="グループ化 362"/>
              <p:cNvGrpSpPr/>
              <p:nvPr/>
            </p:nvGrpSpPr>
            <p:grpSpPr>
              <a:xfrm>
                <a:off x="6057307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364" name="グループ化 363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368" name="台形 367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9" name="フリーフォーム 368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65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6" name="台形 365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7" name="片側の 2 つの角を丸めた四角形 366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34" name="グループ化 333"/>
            <p:cNvGrpSpPr/>
            <p:nvPr/>
          </p:nvGrpSpPr>
          <p:grpSpPr>
            <a:xfrm>
              <a:off x="6678459" y="2295069"/>
              <a:ext cx="2213100" cy="1627134"/>
              <a:chOff x="3443669" y="835299"/>
              <a:chExt cx="3185731" cy="2342241"/>
            </a:xfrm>
          </p:grpSpPr>
          <p:sp>
            <p:nvSpPr>
              <p:cNvPr id="335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6" name="正方形/長方形 335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7" name="正方形/長方形 336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338" name="グループ化 337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349" name="グループ化 348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359" name="片側の 2 つの角を丸めた四角形 358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0" name="片側の 2 つの角を丸めた四角形 359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50" name="グループ化 349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355" name="円/楕円 354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356" name="グループ化 355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357" name="片側の 2 つの角を丸めた四角形 356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358" name="片側の 2 つの角を丸めた四角形 357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351" name="グループ化 350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353" name="片側の 2 つの角を丸めた四角形 352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4" name="片側の 2 つの角を丸めた四角形 353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52" name="台形 351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39" name="正方形/長方形 338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0" name="正方形/長方形 339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1" name="正方形/長方形 340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2" name="正方形/長方形 341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3" name="正方形/長方形 342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4" name="正方形/長方形 343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5" name="正方形/長方形 344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6" name="正方形/長方形 345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7" name="正方形/長方形 346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48" name="正方形/長方形 347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398" name="グループ化 397"/>
          <p:cNvGrpSpPr>
            <a:grpSpLocks noChangeAspect="1"/>
          </p:cNvGrpSpPr>
          <p:nvPr/>
        </p:nvGrpSpPr>
        <p:grpSpPr>
          <a:xfrm>
            <a:off x="320927" y="2735951"/>
            <a:ext cx="1873217" cy="1606060"/>
            <a:chOff x="-1182988" y="1914628"/>
            <a:chExt cx="2341521" cy="2007575"/>
          </a:xfrm>
        </p:grpSpPr>
        <p:grpSp>
          <p:nvGrpSpPr>
            <p:cNvPr id="399" name="グループ化 398"/>
            <p:cNvGrpSpPr/>
            <p:nvPr/>
          </p:nvGrpSpPr>
          <p:grpSpPr>
            <a:xfrm>
              <a:off x="-577787" y="1914628"/>
              <a:ext cx="1129419" cy="1451192"/>
              <a:chOff x="2693267" y="7523834"/>
              <a:chExt cx="1129419" cy="1451192"/>
            </a:xfrm>
          </p:grpSpPr>
          <p:grpSp>
            <p:nvGrpSpPr>
              <p:cNvPr id="420" name="グループ化 419"/>
              <p:cNvGrpSpPr/>
              <p:nvPr/>
            </p:nvGrpSpPr>
            <p:grpSpPr>
              <a:xfrm>
                <a:off x="2825059" y="7523834"/>
                <a:ext cx="822595" cy="1451192"/>
                <a:chOff x="-459400" y="4574314"/>
                <a:chExt cx="822595" cy="1451192"/>
              </a:xfrm>
            </p:grpSpPr>
            <p:grpSp>
              <p:nvGrpSpPr>
                <p:cNvPr id="432" name="グループ化 431"/>
                <p:cNvGrpSpPr/>
                <p:nvPr/>
              </p:nvGrpSpPr>
              <p:grpSpPr>
                <a:xfrm>
                  <a:off x="-459400" y="4574314"/>
                  <a:ext cx="822595" cy="1005932"/>
                  <a:chOff x="-459400" y="4574314"/>
                  <a:chExt cx="822595" cy="1005932"/>
                </a:xfrm>
              </p:grpSpPr>
              <p:sp>
                <p:nvSpPr>
                  <p:cNvPr id="441" name="片側の 2 つの角を丸めた四角形 440"/>
                  <p:cNvSpPr/>
                  <p:nvPr/>
                </p:nvSpPr>
                <p:spPr>
                  <a:xfrm rot="10800000">
                    <a:off x="-118094" y="5335880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2" name="フリーフォーム 441"/>
                  <p:cNvSpPr/>
                  <p:nvPr/>
                </p:nvSpPr>
                <p:spPr>
                  <a:xfrm rot="10800000" flipH="1">
                    <a:off x="-459400" y="4668906"/>
                    <a:ext cx="822595" cy="514927"/>
                  </a:xfrm>
                  <a:custGeom>
                    <a:avLst/>
                    <a:gdLst>
                      <a:gd name="connsiteX0" fmla="*/ 413004 w 822595"/>
                      <a:gd name="connsiteY0" fmla="*/ 390 h 520862"/>
                      <a:gd name="connsiteX1" fmla="*/ 411297 w 822595"/>
                      <a:gd name="connsiteY1" fmla="*/ 973 h 520862"/>
                      <a:gd name="connsiteX2" fmla="*/ 409591 w 822595"/>
                      <a:gd name="connsiteY2" fmla="*/ 390 h 520862"/>
                      <a:gd name="connsiteX3" fmla="*/ 359975 w 822595"/>
                      <a:gd name="connsiteY3" fmla="*/ 28201 h 520862"/>
                      <a:gd name="connsiteX4" fmla="*/ 359341 w 822595"/>
                      <a:gd name="connsiteY4" fmla="*/ 27539 h 520862"/>
                      <a:gd name="connsiteX5" fmla="*/ 338105 w 822595"/>
                      <a:gd name="connsiteY5" fmla="*/ 5359 h 520862"/>
                      <a:gd name="connsiteX6" fmla="*/ 310757 w 822595"/>
                      <a:gd name="connsiteY6" fmla="*/ 711 h 520862"/>
                      <a:gd name="connsiteX7" fmla="*/ 287389 w 822595"/>
                      <a:gd name="connsiteY7" fmla="*/ 13521 h 520862"/>
                      <a:gd name="connsiteX8" fmla="*/ 271434 w 822595"/>
                      <a:gd name="connsiteY8" fmla="*/ 39081 h 520862"/>
                      <a:gd name="connsiteX9" fmla="*/ 271071 w 822595"/>
                      <a:gd name="connsiteY9" fmla="*/ 39662 h 520862"/>
                      <a:gd name="connsiteX10" fmla="*/ 189334 w 822595"/>
                      <a:gd name="connsiteY10" fmla="*/ 30055 h 520862"/>
                      <a:gd name="connsiteX11" fmla="*/ 169245 w 822595"/>
                      <a:gd name="connsiteY11" fmla="*/ 60959 h 520862"/>
                      <a:gd name="connsiteX12" fmla="*/ 169223 w 822595"/>
                      <a:gd name="connsiteY12" fmla="*/ 60993 h 520862"/>
                      <a:gd name="connsiteX13" fmla="*/ 68206 w 822595"/>
                      <a:gd name="connsiteY13" fmla="*/ 81541 h 520862"/>
                      <a:gd name="connsiteX14" fmla="*/ 47441 w 822595"/>
                      <a:gd name="connsiteY14" fmla="*/ 171482 h 520862"/>
                      <a:gd name="connsiteX15" fmla="*/ 46995 w 822595"/>
                      <a:gd name="connsiteY15" fmla="*/ 173134 h 520862"/>
                      <a:gd name="connsiteX16" fmla="*/ 380 w 822595"/>
                      <a:gd name="connsiteY16" fmla="*/ 235766 h 520862"/>
                      <a:gd name="connsiteX17" fmla="*/ 25905 w 822595"/>
                      <a:gd name="connsiteY17" fmla="*/ 306231 h 520862"/>
                      <a:gd name="connsiteX18" fmla="*/ 13817 w 822595"/>
                      <a:gd name="connsiteY18" fmla="*/ 374913 h 520862"/>
                      <a:gd name="connsiteX19" fmla="*/ 70387 w 822595"/>
                      <a:gd name="connsiteY19" fmla="*/ 425795 h 520862"/>
                      <a:gd name="connsiteX20" fmla="*/ 199050 w 822595"/>
                      <a:gd name="connsiteY20" fmla="*/ 471519 h 520862"/>
                      <a:gd name="connsiteX21" fmla="*/ 285665 w 822595"/>
                      <a:gd name="connsiteY21" fmla="*/ 517797 h 520862"/>
                      <a:gd name="connsiteX22" fmla="*/ 344573 w 822595"/>
                      <a:gd name="connsiteY22" fmla="*/ 441981 h 520862"/>
                      <a:gd name="connsiteX23" fmla="*/ 408011 w 822595"/>
                      <a:gd name="connsiteY23" fmla="*/ 449246 h 520862"/>
                      <a:gd name="connsiteX24" fmla="*/ 411297 w 822595"/>
                      <a:gd name="connsiteY24" fmla="*/ 446501 h 520862"/>
                      <a:gd name="connsiteX25" fmla="*/ 414584 w 822595"/>
                      <a:gd name="connsiteY25" fmla="*/ 449246 h 520862"/>
                      <a:gd name="connsiteX26" fmla="*/ 478022 w 822595"/>
                      <a:gd name="connsiteY26" fmla="*/ 441981 h 520862"/>
                      <a:gd name="connsiteX27" fmla="*/ 536930 w 822595"/>
                      <a:gd name="connsiteY27" fmla="*/ 517797 h 520862"/>
                      <a:gd name="connsiteX28" fmla="*/ 623545 w 822595"/>
                      <a:gd name="connsiteY28" fmla="*/ 471519 h 520862"/>
                      <a:gd name="connsiteX29" fmla="*/ 752208 w 822595"/>
                      <a:gd name="connsiteY29" fmla="*/ 425795 h 520862"/>
                      <a:gd name="connsiteX30" fmla="*/ 808778 w 822595"/>
                      <a:gd name="connsiteY30" fmla="*/ 374913 h 520862"/>
                      <a:gd name="connsiteX31" fmla="*/ 796690 w 822595"/>
                      <a:gd name="connsiteY31" fmla="*/ 306231 h 520862"/>
                      <a:gd name="connsiteX32" fmla="*/ 822215 w 822595"/>
                      <a:gd name="connsiteY32" fmla="*/ 235766 h 520862"/>
                      <a:gd name="connsiteX33" fmla="*/ 775600 w 822595"/>
                      <a:gd name="connsiteY33" fmla="*/ 173134 h 520862"/>
                      <a:gd name="connsiteX34" fmla="*/ 775154 w 822595"/>
                      <a:gd name="connsiteY34" fmla="*/ 171482 h 520862"/>
                      <a:gd name="connsiteX35" fmla="*/ 754389 w 822595"/>
                      <a:gd name="connsiteY35" fmla="*/ 81541 h 520862"/>
                      <a:gd name="connsiteX36" fmla="*/ 653372 w 822595"/>
                      <a:gd name="connsiteY36" fmla="*/ 60993 h 520862"/>
                      <a:gd name="connsiteX37" fmla="*/ 653350 w 822595"/>
                      <a:gd name="connsiteY37" fmla="*/ 60959 h 520862"/>
                      <a:gd name="connsiteX38" fmla="*/ 633261 w 822595"/>
                      <a:gd name="connsiteY38" fmla="*/ 30055 h 520862"/>
                      <a:gd name="connsiteX39" fmla="*/ 551524 w 822595"/>
                      <a:gd name="connsiteY39" fmla="*/ 39662 h 520862"/>
                      <a:gd name="connsiteX40" fmla="*/ 551161 w 822595"/>
                      <a:gd name="connsiteY40" fmla="*/ 39081 h 520862"/>
                      <a:gd name="connsiteX41" fmla="*/ 535206 w 822595"/>
                      <a:gd name="connsiteY41" fmla="*/ 13521 h 520862"/>
                      <a:gd name="connsiteX42" fmla="*/ 511838 w 822595"/>
                      <a:gd name="connsiteY42" fmla="*/ 711 h 520862"/>
                      <a:gd name="connsiteX43" fmla="*/ 484490 w 822595"/>
                      <a:gd name="connsiteY43" fmla="*/ 5359 h 520862"/>
                      <a:gd name="connsiteX44" fmla="*/ 463254 w 822595"/>
                      <a:gd name="connsiteY44" fmla="*/ 27539 h 520862"/>
                      <a:gd name="connsiteX45" fmla="*/ 462620 w 822595"/>
                      <a:gd name="connsiteY45" fmla="*/ 28201 h 520862"/>
                      <a:gd name="connsiteX46" fmla="*/ 413004 w 822595"/>
                      <a:gd name="connsiteY46" fmla="*/ 390 h 520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</a:cxnLst>
                    <a:rect l="l" t="t" r="r" b="b"/>
                    <a:pathLst>
                      <a:path w="822595" h="520862">
                        <a:moveTo>
                          <a:pt x="413004" y="390"/>
                        </a:moveTo>
                        <a:lnTo>
                          <a:pt x="411297" y="973"/>
                        </a:lnTo>
                        <a:lnTo>
                          <a:pt x="409591" y="390"/>
                        </a:lnTo>
                        <a:cubicBezTo>
                          <a:pt x="391087" y="-1742"/>
                          <a:pt x="372467" y="8189"/>
                          <a:pt x="359975" y="28201"/>
                        </a:cubicBezTo>
                        <a:lnTo>
                          <a:pt x="359341" y="27539"/>
                        </a:lnTo>
                        <a:lnTo>
                          <a:pt x="338105" y="5359"/>
                        </a:lnTo>
                        <a:cubicBezTo>
                          <a:pt x="329599" y="609"/>
                          <a:pt x="320181" y="-1108"/>
                          <a:pt x="310757" y="711"/>
                        </a:cubicBezTo>
                        <a:cubicBezTo>
                          <a:pt x="302194" y="2362"/>
                          <a:pt x="294204" y="6831"/>
                          <a:pt x="287389" y="13521"/>
                        </a:cubicBezTo>
                        <a:lnTo>
                          <a:pt x="271434" y="39081"/>
                        </a:lnTo>
                        <a:lnTo>
                          <a:pt x="271071" y="39662"/>
                        </a:lnTo>
                        <a:cubicBezTo>
                          <a:pt x="248094" y="8840"/>
                          <a:pt x="213634" y="7148"/>
                          <a:pt x="189334" y="30055"/>
                        </a:cubicBezTo>
                        <a:lnTo>
                          <a:pt x="169245" y="60959"/>
                        </a:lnTo>
                        <a:lnTo>
                          <a:pt x="169223" y="60993"/>
                        </a:lnTo>
                        <a:cubicBezTo>
                          <a:pt x="136189" y="34661"/>
                          <a:pt x="94141" y="43205"/>
                          <a:pt x="68206" y="81541"/>
                        </a:cubicBezTo>
                        <a:cubicBezTo>
                          <a:pt x="51792" y="105813"/>
                          <a:pt x="44175" y="138787"/>
                          <a:pt x="47441" y="171482"/>
                        </a:cubicBezTo>
                        <a:cubicBezTo>
                          <a:pt x="47297" y="172037"/>
                          <a:pt x="47140" y="172579"/>
                          <a:pt x="46995" y="173134"/>
                        </a:cubicBezTo>
                        <a:cubicBezTo>
                          <a:pt x="22675" y="176556"/>
                          <a:pt x="3320" y="202564"/>
                          <a:pt x="380" y="235766"/>
                        </a:cubicBezTo>
                        <a:cubicBezTo>
                          <a:pt x="-2127" y="264123"/>
                          <a:pt x="7900" y="291806"/>
                          <a:pt x="25905" y="306231"/>
                        </a:cubicBezTo>
                        <a:cubicBezTo>
                          <a:pt x="13215" y="324622"/>
                          <a:pt x="8623" y="350726"/>
                          <a:pt x="13817" y="374913"/>
                        </a:cubicBezTo>
                        <a:cubicBezTo>
                          <a:pt x="20988" y="408345"/>
                          <a:pt x="44910" y="429857"/>
                          <a:pt x="70387" y="425795"/>
                        </a:cubicBezTo>
                        <a:cubicBezTo>
                          <a:pt x="96323" y="487584"/>
                          <a:pt x="154363" y="508204"/>
                          <a:pt x="199050" y="471519"/>
                        </a:cubicBezTo>
                        <a:cubicBezTo>
                          <a:pt x="217983" y="510169"/>
                          <a:pt x="252547" y="528632"/>
                          <a:pt x="285665" y="517797"/>
                        </a:cubicBezTo>
                        <a:cubicBezTo>
                          <a:pt x="313769" y="508602"/>
                          <a:pt x="336197" y="479738"/>
                          <a:pt x="344573" y="441981"/>
                        </a:cubicBezTo>
                        <a:cubicBezTo>
                          <a:pt x="363998" y="458467"/>
                          <a:pt x="387645" y="460630"/>
                          <a:pt x="408011" y="449246"/>
                        </a:cubicBezTo>
                        <a:lnTo>
                          <a:pt x="411297" y="446501"/>
                        </a:lnTo>
                        <a:lnTo>
                          <a:pt x="414584" y="449246"/>
                        </a:lnTo>
                        <a:cubicBezTo>
                          <a:pt x="434950" y="460630"/>
                          <a:pt x="458597" y="458467"/>
                          <a:pt x="478022" y="441981"/>
                        </a:cubicBezTo>
                        <a:cubicBezTo>
                          <a:pt x="486397" y="479738"/>
                          <a:pt x="508826" y="508602"/>
                          <a:pt x="536930" y="517797"/>
                        </a:cubicBezTo>
                        <a:cubicBezTo>
                          <a:pt x="570048" y="528632"/>
                          <a:pt x="604612" y="510169"/>
                          <a:pt x="623545" y="471519"/>
                        </a:cubicBezTo>
                        <a:cubicBezTo>
                          <a:pt x="668232" y="508204"/>
                          <a:pt x="726272" y="487584"/>
                          <a:pt x="752208" y="425795"/>
                        </a:cubicBezTo>
                        <a:cubicBezTo>
                          <a:pt x="777685" y="429857"/>
                          <a:pt x="801607" y="408345"/>
                          <a:pt x="808778" y="374913"/>
                        </a:cubicBezTo>
                        <a:cubicBezTo>
                          <a:pt x="813972" y="350726"/>
                          <a:pt x="809380" y="324622"/>
                          <a:pt x="796690" y="306231"/>
                        </a:cubicBezTo>
                        <a:cubicBezTo>
                          <a:pt x="814695" y="291806"/>
                          <a:pt x="824722" y="264123"/>
                          <a:pt x="822215" y="235766"/>
                        </a:cubicBezTo>
                        <a:cubicBezTo>
                          <a:pt x="819275" y="202564"/>
                          <a:pt x="799920" y="176556"/>
                          <a:pt x="775600" y="173134"/>
                        </a:cubicBezTo>
                        <a:cubicBezTo>
                          <a:pt x="775455" y="172579"/>
                          <a:pt x="775298" y="172037"/>
                          <a:pt x="775154" y="171482"/>
                        </a:cubicBezTo>
                        <a:cubicBezTo>
                          <a:pt x="778420" y="138787"/>
                          <a:pt x="770803" y="105813"/>
                          <a:pt x="754389" y="81541"/>
                        </a:cubicBezTo>
                        <a:cubicBezTo>
                          <a:pt x="728454" y="43205"/>
                          <a:pt x="686406" y="34661"/>
                          <a:pt x="653372" y="60993"/>
                        </a:cubicBezTo>
                        <a:lnTo>
                          <a:pt x="653350" y="60959"/>
                        </a:lnTo>
                        <a:lnTo>
                          <a:pt x="633261" y="30055"/>
                        </a:lnTo>
                        <a:cubicBezTo>
                          <a:pt x="608961" y="7148"/>
                          <a:pt x="574501" y="8840"/>
                          <a:pt x="551524" y="39662"/>
                        </a:cubicBezTo>
                        <a:lnTo>
                          <a:pt x="551161" y="39081"/>
                        </a:lnTo>
                        <a:lnTo>
                          <a:pt x="535206" y="13521"/>
                        </a:lnTo>
                        <a:cubicBezTo>
                          <a:pt x="528391" y="6831"/>
                          <a:pt x="520401" y="2362"/>
                          <a:pt x="511838" y="711"/>
                        </a:cubicBezTo>
                        <a:cubicBezTo>
                          <a:pt x="502414" y="-1108"/>
                          <a:pt x="492996" y="609"/>
                          <a:pt x="484490" y="5359"/>
                        </a:cubicBezTo>
                        <a:lnTo>
                          <a:pt x="463254" y="27539"/>
                        </a:lnTo>
                        <a:lnTo>
                          <a:pt x="462620" y="28201"/>
                        </a:lnTo>
                        <a:cubicBezTo>
                          <a:pt x="450128" y="8189"/>
                          <a:pt x="431508" y="-1742"/>
                          <a:pt x="413004" y="39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43" name="グループ化 442"/>
                  <p:cNvGrpSpPr/>
                  <p:nvPr/>
                </p:nvGrpSpPr>
                <p:grpSpPr>
                  <a:xfrm>
                    <a:off x="-407904" y="5002894"/>
                    <a:ext cx="719603" cy="214314"/>
                    <a:chOff x="-399263" y="5002894"/>
                    <a:chExt cx="719603" cy="214314"/>
                  </a:xfrm>
                </p:grpSpPr>
                <p:sp>
                  <p:nvSpPr>
                    <p:cNvPr id="455" name="円/楕円 838"/>
                    <p:cNvSpPr/>
                    <p:nvPr/>
                  </p:nvSpPr>
                  <p:spPr>
                    <a:xfrm rot="20700000">
                      <a:off x="-399263" y="5002894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6" name="円/楕円 839"/>
                    <p:cNvSpPr/>
                    <p:nvPr/>
                  </p:nvSpPr>
                  <p:spPr>
                    <a:xfrm rot="900000" flipH="1">
                      <a:off x="145405" y="5002895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44" name="円/楕円 840"/>
                  <p:cNvSpPr/>
                  <p:nvPr/>
                </p:nvSpPr>
                <p:spPr>
                  <a:xfrm>
                    <a:off x="-337625" y="4741122"/>
                    <a:ext cx="579044" cy="709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5" name="フリーフォーム 444"/>
                  <p:cNvSpPr/>
                  <p:nvPr/>
                </p:nvSpPr>
                <p:spPr>
                  <a:xfrm>
                    <a:off x="-88515" y="5107185"/>
                    <a:ext cx="80824" cy="142045"/>
                  </a:xfrm>
                  <a:custGeom>
                    <a:avLst/>
                    <a:gdLst>
                      <a:gd name="connsiteX0" fmla="*/ 43013 w 140052"/>
                      <a:gd name="connsiteY0" fmla="*/ 0 h 142045"/>
                      <a:gd name="connsiteX1" fmla="*/ 97039 w 140052"/>
                      <a:gd name="connsiteY1" fmla="*/ 0 h 142045"/>
                      <a:gd name="connsiteX2" fmla="*/ 119542 w 140052"/>
                      <a:gd name="connsiteY2" fmla="*/ 22503 h 142045"/>
                      <a:gd name="connsiteX3" fmla="*/ 119542 w 140052"/>
                      <a:gd name="connsiteY3" fmla="*/ 121535 h 142045"/>
                      <a:gd name="connsiteX4" fmla="*/ 20510 w 140052"/>
                      <a:gd name="connsiteY4" fmla="*/ 121535 h 142045"/>
                      <a:gd name="connsiteX5" fmla="*/ 20510 w 140052"/>
                      <a:gd name="connsiteY5" fmla="*/ 22503 h 142045"/>
                      <a:gd name="connsiteX0" fmla="*/ 97039 w 188479"/>
                      <a:gd name="connsiteY0" fmla="*/ 0 h 142045"/>
                      <a:gd name="connsiteX1" fmla="*/ 119542 w 188479"/>
                      <a:gd name="connsiteY1" fmla="*/ 22503 h 142045"/>
                      <a:gd name="connsiteX2" fmla="*/ 119542 w 188479"/>
                      <a:gd name="connsiteY2" fmla="*/ 121535 h 142045"/>
                      <a:gd name="connsiteX3" fmla="*/ 20510 w 188479"/>
                      <a:gd name="connsiteY3" fmla="*/ 121535 h 142045"/>
                      <a:gd name="connsiteX4" fmla="*/ 20510 w 188479"/>
                      <a:gd name="connsiteY4" fmla="*/ 22503 h 142045"/>
                      <a:gd name="connsiteX5" fmla="*/ 43013 w 188479"/>
                      <a:gd name="connsiteY5" fmla="*/ 0 h 142045"/>
                      <a:gd name="connsiteX6" fmla="*/ 188479 w 188479"/>
                      <a:gd name="connsiteY6" fmla="*/ 91440 h 142045"/>
                      <a:gd name="connsiteX0" fmla="*/ 97039 w 140052"/>
                      <a:gd name="connsiteY0" fmla="*/ 0 h 142045"/>
                      <a:gd name="connsiteX1" fmla="*/ 119542 w 140052"/>
                      <a:gd name="connsiteY1" fmla="*/ 22503 h 142045"/>
                      <a:gd name="connsiteX2" fmla="*/ 119542 w 140052"/>
                      <a:gd name="connsiteY2" fmla="*/ 121535 h 142045"/>
                      <a:gd name="connsiteX3" fmla="*/ 20510 w 140052"/>
                      <a:gd name="connsiteY3" fmla="*/ 121535 h 142045"/>
                      <a:gd name="connsiteX4" fmla="*/ 20510 w 140052"/>
                      <a:gd name="connsiteY4" fmla="*/ 22503 h 142045"/>
                      <a:gd name="connsiteX5" fmla="*/ 43013 w 140052"/>
                      <a:gd name="connsiteY5" fmla="*/ 0 h 14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40052" h="142045">
                        <a:moveTo>
                          <a:pt x="97039" y="0"/>
                        </a:moveTo>
                        <a:lnTo>
                          <a:pt x="119542" y="22503"/>
                        </a:lnTo>
                        <a:cubicBezTo>
                          <a:pt x="146889" y="49850"/>
                          <a:pt x="146889" y="94188"/>
                          <a:pt x="119542" y="121535"/>
                        </a:cubicBezTo>
                        <a:cubicBezTo>
                          <a:pt x="92195" y="148882"/>
                          <a:pt x="47857" y="148882"/>
                          <a:pt x="20510" y="121535"/>
                        </a:cubicBezTo>
                        <a:cubicBezTo>
                          <a:pt x="-6837" y="94188"/>
                          <a:pt x="-6837" y="49850"/>
                          <a:pt x="20510" y="22503"/>
                        </a:cubicBezTo>
                        <a:lnTo>
                          <a:pt x="43013" y="0"/>
                        </a:lnTo>
                      </a:path>
                    </a:pathLst>
                  </a:cu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6" name="フリーフォーム 445"/>
                  <p:cNvSpPr/>
                  <p:nvPr/>
                </p:nvSpPr>
                <p:spPr>
                  <a:xfrm rot="10800000" flipH="1" flipV="1">
                    <a:off x="-401005" y="4574314"/>
                    <a:ext cx="705804" cy="395862"/>
                  </a:xfrm>
                  <a:custGeom>
                    <a:avLst/>
                    <a:gdLst>
                      <a:gd name="connsiteX0" fmla="*/ 413004 w 822595"/>
                      <a:gd name="connsiteY0" fmla="*/ 390 h 520862"/>
                      <a:gd name="connsiteX1" fmla="*/ 411297 w 822595"/>
                      <a:gd name="connsiteY1" fmla="*/ 973 h 520862"/>
                      <a:gd name="connsiteX2" fmla="*/ 409591 w 822595"/>
                      <a:gd name="connsiteY2" fmla="*/ 390 h 520862"/>
                      <a:gd name="connsiteX3" fmla="*/ 359975 w 822595"/>
                      <a:gd name="connsiteY3" fmla="*/ 28201 h 520862"/>
                      <a:gd name="connsiteX4" fmla="*/ 359341 w 822595"/>
                      <a:gd name="connsiteY4" fmla="*/ 27539 h 520862"/>
                      <a:gd name="connsiteX5" fmla="*/ 338105 w 822595"/>
                      <a:gd name="connsiteY5" fmla="*/ 5359 h 520862"/>
                      <a:gd name="connsiteX6" fmla="*/ 310757 w 822595"/>
                      <a:gd name="connsiteY6" fmla="*/ 711 h 520862"/>
                      <a:gd name="connsiteX7" fmla="*/ 287389 w 822595"/>
                      <a:gd name="connsiteY7" fmla="*/ 13521 h 520862"/>
                      <a:gd name="connsiteX8" fmla="*/ 271434 w 822595"/>
                      <a:gd name="connsiteY8" fmla="*/ 39081 h 520862"/>
                      <a:gd name="connsiteX9" fmla="*/ 271071 w 822595"/>
                      <a:gd name="connsiteY9" fmla="*/ 39662 h 520862"/>
                      <a:gd name="connsiteX10" fmla="*/ 189334 w 822595"/>
                      <a:gd name="connsiteY10" fmla="*/ 30055 h 520862"/>
                      <a:gd name="connsiteX11" fmla="*/ 169245 w 822595"/>
                      <a:gd name="connsiteY11" fmla="*/ 60959 h 520862"/>
                      <a:gd name="connsiteX12" fmla="*/ 169223 w 822595"/>
                      <a:gd name="connsiteY12" fmla="*/ 60993 h 520862"/>
                      <a:gd name="connsiteX13" fmla="*/ 68206 w 822595"/>
                      <a:gd name="connsiteY13" fmla="*/ 81541 h 520862"/>
                      <a:gd name="connsiteX14" fmla="*/ 47441 w 822595"/>
                      <a:gd name="connsiteY14" fmla="*/ 171482 h 520862"/>
                      <a:gd name="connsiteX15" fmla="*/ 46995 w 822595"/>
                      <a:gd name="connsiteY15" fmla="*/ 173134 h 520862"/>
                      <a:gd name="connsiteX16" fmla="*/ 380 w 822595"/>
                      <a:gd name="connsiteY16" fmla="*/ 235766 h 520862"/>
                      <a:gd name="connsiteX17" fmla="*/ 25905 w 822595"/>
                      <a:gd name="connsiteY17" fmla="*/ 306231 h 520862"/>
                      <a:gd name="connsiteX18" fmla="*/ 13817 w 822595"/>
                      <a:gd name="connsiteY18" fmla="*/ 374913 h 520862"/>
                      <a:gd name="connsiteX19" fmla="*/ 70387 w 822595"/>
                      <a:gd name="connsiteY19" fmla="*/ 425795 h 520862"/>
                      <a:gd name="connsiteX20" fmla="*/ 199050 w 822595"/>
                      <a:gd name="connsiteY20" fmla="*/ 471519 h 520862"/>
                      <a:gd name="connsiteX21" fmla="*/ 285665 w 822595"/>
                      <a:gd name="connsiteY21" fmla="*/ 517797 h 520862"/>
                      <a:gd name="connsiteX22" fmla="*/ 344573 w 822595"/>
                      <a:gd name="connsiteY22" fmla="*/ 441981 h 520862"/>
                      <a:gd name="connsiteX23" fmla="*/ 408011 w 822595"/>
                      <a:gd name="connsiteY23" fmla="*/ 449246 h 520862"/>
                      <a:gd name="connsiteX24" fmla="*/ 411297 w 822595"/>
                      <a:gd name="connsiteY24" fmla="*/ 446501 h 520862"/>
                      <a:gd name="connsiteX25" fmla="*/ 414584 w 822595"/>
                      <a:gd name="connsiteY25" fmla="*/ 449246 h 520862"/>
                      <a:gd name="connsiteX26" fmla="*/ 478022 w 822595"/>
                      <a:gd name="connsiteY26" fmla="*/ 441981 h 520862"/>
                      <a:gd name="connsiteX27" fmla="*/ 536930 w 822595"/>
                      <a:gd name="connsiteY27" fmla="*/ 517797 h 520862"/>
                      <a:gd name="connsiteX28" fmla="*/ 623545 w 822595"/>
                      <a:gd name="connsiteY28" fmla="*/ 471519 h 520862"/>
                      <a:gd name="connsiteX29" fmla="*/ 752208 w 822595"/>
                      <a:gd name="connsiteY29" fmla="*/ 425795 h 520862"/>
                      <a:gd name="connsiteX30" fmla="*/ 808778 w 822595"/>
                      <a:gd name="connsiteY30" fmla="*/ 374913 h 520862"/>
                      <a:gd name="connsiteX31" fmla="*/ 796690 w 822595"/>
                      <a:gd name="connsiteY31" fmla="*/ 306231 h 520862"/>
                      <a:gd name="connsiteX32" fmla="*/ 822215 w 822595"/>
                      <a:gd name="connsiteY32" fmla="*/ 235766 h 520862"/>
                      <a:gd name="connsiteX33" fmla="*/ 775600 w 822595"/>
                      <a:gd name="connsiteY33" fmla="*/ 173134 h 520862"/>
                      <a:gd name="connsiteX34" fmla="*/ 775154 w 822595"/>
                      <a:gd name="connsiteY34" fmla="*/ 171482 h 520862"/>
                      <a:gd name="connsiteX35" fmla="*/ 754389 w 822595"/>
                      <a:gd name="connsiteY35" fmla="*/ 81541 h 520862"/>
                      <a:gd name="connsiteX36" fmla="*/ 653372 w 822595"/>
                      <a:gd name="connsiteY36" fmla="*/ 60993 h 520862"/>
                      <a:gd name="connsiteX37" fmla="*/ 653350 w 822595"/>
                      <a:gd name="connsiteY37" fmla="*/ 60959 h 520862"/>
                      <a:gd name="connsiteX38" fmla="*/ 633261 w 822595"/>
                      <a:gd name="connsiteY38" fmla="*/ 30055 h 520862"/>
                      <a:gd name="connsiteX39" fmla="*/ 551524 w 822595"/>
                      <a:gd name="connsiteY39" fmla="*/ 39662 h 520862"/>
                      <a:gd name="connsiteX40" fmla="*/ 551161 w 822595"/>
                      <a:gd name="connsiteY40" fmla="*/ 39081 h 520862"/>
                      <a:gd name="connsiteX41" fmla="*/ 535206 w 822595"/>
                      <a:gd name="connsiteY41" fmla="*/ 13521 h 520862"/>
                      <a:gd name="connsiteX42" fmla="*/ 511838 w 822595"/>
                      <a:gd name="connsiteY42" fmla="*/ 711 h 520862"/>
                      <a:gd name="connsiteX43" fmla="*/ 484490 w 822595"/>
                      <a:gd name="connsiteY43" fmla="*/ 5359 h 520862"/>
                      <a:gd name="connsiteX44" fmla="*/ 463254 w 822595"/>
                      <a:gd name="connsiteY44" fmla="*/ 27539 h 520862"/>
                      <a:gd name="connsiteX45" fmla="*/ 462620 w 822595"/>
                      <a:gd name="connsiteY45" fmla="*/ 28201 h 520862"/>
                      <a:gd name="connsiteX46" fmla="*/ 413004 w 822595"/>
                      <a:gd name="connsiteY46" fmla="*/ 390 h 520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</a:cxnLst>
                    <a:rect l="l" t="t" r="r" b="b"/>
                    <a:pathLst>
                      <a:path w="822595" h="520862">
                        <a:moveTo>
                          <a:pt x="413004" y="390"/>
                        </a:moveTo>
                        <a:lnTo>
                          <a:pt x="411297" y="973"/>
                        </a:lnTo>
                        <a:lnTo>
                          <a:pt x="409591" y="390"/>
                        </a:lnTo>
                        <a:cubicBezTo>
                          <a:pt x="391087" y="-1742"/>
                          <a:pt x="372467" y="8189"/>
                          <a:pt x="359975" y="28201"/>
                        </a:cubicBezTo>
                        <a:lnTo>
                          <a:pt x="359341" y="27539"/>
                        </a:lnTo>
                        <a:lnTo>
                          <a:pt x="338105" y="5359"/>
                        </a:lnTo>
                        <a:cubicBezTo>
                          <a:pt x="329599" y="609"/>
                          <a:pt x="320181" y="-1108"/>
                          <a:pt x="310757" y="711"/>
                        </a:cubicBezTo>
                        <a:cubicBezTo>
                          <a:pt x="302194" y="2362"/>
                          <a:pt x="294204" y="6831"/>
                          <a:pt x="287389" y="13521"/>
                        </a:cubicBezTo>
                        <a:lnTo>
                          <a:pt x="271434" y="39081"/>
                        </a:lnTo>
                        <a:lnTo>
                          <a:pt x="271071" y="39662"/>
                        </a:lnTo>
                        <a:cubicBezTo>
                          <a:pt x="248094" y="8840"/>
                          <a:pt x="213634" y="7148"/>
                          <a:pt x="189334" y="30055"/>
                        </a:cubicBezTo>
                        <a:lnTo>
                          <a:pt x="169245" y="60959"/>
                        </a:lnTo>
                        <a:lnTo>
                          <a:pt x="169223" y="60993"/>
                        </a:lnTo>
                        <a:cubicBezTo>
                          <a:pt x="136189" y="34661"/>
                          <a:pt x="94141" y="43205"/>
                          <a:pt x="68206" y="81541"/>
                        </a:cubicBezTo>
                        <a:cubicBezTo>
                          <a:pt x="51792" y="105813"/>
                          <a:pt x="44175" y="138787"/>
                          <a:pt x="47441" y="171482"/>
                        </a:cubicBezTo>
                        <a:cubicBezTo>
                          <a:pt x="47297" y="172037"/>
                          <a:pt x="47140" y="172579"/>
                          <a:pt x="46995" y="173134"/>
                        </a:cubicBezTo>
                        <a:cubicBezTo>
                          <a:pt x="22675" y="176556"/>
                          <a:pt x="3320" y="202564"/>
                          <a:pt x="380" y="235766"/>
                        </a:cubicBezTo>
                        <a:cubicBezTo>
                          <a:pt x="-2127" y="264123"/>
                          <a:pt x="7900" y="291806"/>
                          <a:pt x="25905" y="306231"/>
                        </a:cubicBezTo>
                        <a:cubicBezTo>
                          <a:pt x="13215" y="324622"/>
                          <a:pt x="8623" y="350726"/>
                          <a:pt x="13817" y="374913"/>
                        </a:cubicBezTo>
                        <a:cubicBezTo>
                          <a:pt x="20988" y="408345"/>
                          <a:pt x="44910" y="429857"/>
                          <a:pt x="70387" y="425795"/>
                        </a:cubicBezTo>
                        <a:cubicBezTo>
                          <a:pt x="96323" y="487584"/>
                          <a:pt x="154363" y="508204"/>
                          <a:pt x="199050" y="471519"/>
                        </a:cubicBezTo>
                        <a:cubicBezTo>
                          <a:pt x="217983" y="510169"/>
                          <a:pt x="252547" y="528632"/>
                          <a:pt x="285665" y="517797"/>
                        </a:cubicBezTo>
                        <a:cubicBezTo>
                          <a:pt x="313769" y="508602"/>
                          <a:pt x="336197" y="479738"/>
                          <a:pt x="344573" y="441981"/>
                        </a:cubicBezTo>
                        <a:cubicBezTo>
                          <a:pt x="363998" y="458467"/>
                          <a:pt x="387645" y="460630"/>
                          <a:pt x="408011" y="449246"/>
                        </a:cubicBezTo>
                        <a:lnTo>
                          <a:pt x="411297" y="446501"/>
                        </a:lnTo>
                        <a:lnTo>
                          <a:pt x="414584" y="449246"/>
                        </a:lnTo>
                        <a:cubicBezTo>
                          <a:pt x="434950" y="460630"/>
                          <a:pt x="458597" y="458467"/>
                          <a:pt x="478022" y="441981"/>
                        </a:cubicBezTo>
                        <a:cubicBezTo>
                          <a:pt x="486397" y="479738"/>
                          <a:pt x="508826" y="508602"/>
                          <a:pt x="536930" y="517797"/>
                        </a:cubicBezTo>
                        <a:cubicBezTo>
                          <a:pt x="570048" y="528632"/>
                          <a:pt x="604612" y="510169"/>
                          <a:pt x="623545" y="471519"/>
                        </a:cubicBezTo>
                        <a:cubicBezTo>
                          <a:pt x="668232" y="508204"/>
                          <a:pt x="726272" y="487584"/>
                          <a:pt x="752208" y="425795"/>
                        </a:cubicBezTo>
                        <a:cubicBezTo>
                          <a:pt x="777685" y="429857"/>
                          <a:pt x="801607" y="408345"/>
                          <a:pt x="808778" y="374913"/>
                        </a:cubicBezTo>
                        <a:cubicBezTo>
                          <a:pt x="813972" y="350726"/>
                          <a:pt x="809380" y="324622"/>
                          <a:pt x="796690" y="306231"/>
                        </a:cubicBezTo>
                        <a:cubicBezTo>
                          <a:pt x="814695" y="291806"/>
                          <a:pt x="824722" y="264123"/>
                          <a:pt x="822215" y="235766"/>
                        </a:cubicBezTo>
                        <a:cubicBezTo>
                          <a:pt x="819275" y="202564"/>
                          <a:pt x="799920" y="176556"/>
                          <a:pt x="775600" y="173134"/>
                        </a:cubicBezTo>
                        <a:cubicBezTo>
                          <a:pt x="775455" y="172579"/>
                          <a:pt x="775298" y="172037"/>
                          <a:pt x="775154" y="171482"/>
                        </a:cubicBezTo>
                        <a:cubicBezTo>
                          <a:pt x="778420" y="138787"/>
                          <a:pt x="770803" y="105813"/>
                          <a:pt x="754389" y="81541"/>
                        </a:cubicBezTo>
                        <a:cubicBezTo>
                          <a:pt x="728454" y="43205"/>
                          <a:pt x="686406" y="34661"/>
                          <a:pt x="653372" y="60993"/>
                        </a:cubicBezTo>
                        <a:lnTo>
                          <a:pt x="653350" y="60959"/>
                        </a:lnTo>
                        <a:lnTo>
                          <a:pt x="633261" y="30055"/>
                        </a:lnTo>
                        <a:cubicBezTo>
                          <a:pt x="608961" y="7148"/>
                          <a:pt x="574501" y="8840"/>
                          <a:pt x="551524" y="39662"/>
                        </a:cubicBezTo>
                        <a:lnTo>
                          <a:pt x="551161" y="39081"/>
                        </a:lnTo>
                        <a:lnTo>
                          <a:pt x="535206" y="13521"/>
                        </a:lnTo>
                        <a:cubicBezTo>
                          <a:pt x="528391" y="6831"/>
                          <a:pt x="520401" y="2362"/>
                          <a:pt x="511838" y="711"/>
                        </a:cubicBezTo>
                        <a:cubicBezTo>
                          <a:pt x="502414" y="-1108"/>
                          <a:pt x="492996" y="609"/>
                          <a:pt x="484490" y="5359"/>
                        </a:cubicBezTo>
                        <a:lnTo>
                          <a:pt x="463254" y="27539"/>
                        </a:lnTo>
                        <a:lnTo>
                          <a:pt x="462620" y="28201"/>
                        </a:lnTo>
                        <a:cubicBezTo>
                          <a:pt x="450128" y="8189"/>
                          <a:pt x="431508" y="-1742"/>
                          <a:pt x="413004" y="39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47" name="グループ化 446"/>
                  <p:cNvGrpSpPr/>
                  <p:nvPr/>
                </p:nvGrpSpPr>
                <p:grpSpPr>
                  <a:xfrm>
                    <a:off x="-305013" y="4932818"/>
                    <a:ext cx="513820" cy="240284"/>
                    <a:chOff x="-298046" y="4932818"/>
                    <a:chExt cx="513820" cy="240284"/>
                  </a:xfrm>
                </p:grpSpPr>
                <p:sp>
                  <p:nvSpPr>
                    <p:cNvPr id="449" name="楕円 14"/>
                    <p:cNvSpPr/>
                    <p:nvPr/>
                  </p:nvSpPr>
                  <p:spPr>
                    <a:xfrm>
                      <a:off x="-288848" y="4994556"/>
                      <a:ext cx="178546" cy="178546"/>
                    </a:xfrm>
                    <a:prstGeom prst="ellipse">
                      <a:avLst/>
                    </a:prstGeom>
                    <a:solidFill>
                      <a:sysClr val="window" lastClr="FFFFFF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0" name="楕円 562"/>
                    <p:cNvSpPr/>
                    <p:nvPr/>
                  </p:nvSpPr>
                  <p:spPr>
                    <a:xfrm>
                      <a:off x="-253100" y="5056973"/>
                      <a:ext cx="107050" cy="107050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1" name="楕円 563"/>
                    <p:cNvSpPr/>
                    <p:nvPr/>
                  </p:nvSpPr>
                  <p:spPr>
                    <a:xfrm>
                      <a:off x="31827" y="4994556"/>
                      <a:ext cx="178546" cy="178546"/>
                    </a:xfrm>
                    <a:prstGeom prst="ellipse">
                      <a:avLst/>
                    </a:prstGeom>
                    <a:solidFill>
                      <a:sysClr val="window" lastClr="FFFFFF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2" name="楕円 564"/>
                    <p:cNvSpPr/>
                    <p:nvPr/>
                  </p:nvSpPr>
                  <p:spPr>
                    <a:xfrm>
                      <a:off x="67575" y="5056973"/>
                      <a:ext cx="107050" cy="107050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3" name="フリーフォーム 452"/>
                    <p:cNvSpPr/>
                    <p:nvPr/>
                  </p:nvSpPr>
                  <p:spPr>
                    <a:xfrm rot="10800000">
                      <a:off x="-298046" y="4932818"/>
                      <a:ext cx="193145" cy="74716"/>
                    </a:xfrm>
                    <a:custGeom>
                      <a:avLst/>
                      <a:gdLst>
                        <a:gd name="connsiteX0" fmla="*/ 286361 w 576111"/>
                        <a:gd name="connsiteY0" fmla="*/ 18 h 222862"/>
                        <a:gd name="connsiteX1" fmla="*/ 576111 w 576111"/>
                        <a:gd name="connsiteY1" fmla="*/ 159735 h 222862"/>
                        <a:gd name="connsiteX2" fmla="*/ 480263 w 576111"/>
                        <a:gd name="connsiteY2" fmla="*/ 218872 h 222862"/>
                        <a:gd name="connsiteX3" fmla="*/ 287533 w 576111"/>
                        <a:gd name="connsiteY3" fmla="*/ 112635 h 222862"/>
                        <a:gd name="connsiteX4" fmla="*/ 97057 w 576111"/>
                        <a:gd name="connsiteY4" fmla="*/ 222862 h 222862"/>
                        <a:gd name="connsiteX5" fmla="*/ 0 w 576111"/>
                        <a:gd name="connsiteY5" fmla="*/ 165734 h 222862"/>
                        <a:gd name="connsiteX6" fmla="*/ 286361 w 576111"/>
                        <a:gd name="connsiteY6" fmla="*/ 18 h 2228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76111" h="222862">
                          <a:moveTo>
                            <a:pt x="286361" y="18"/>
                          </a:moveTo>
                          <a:cubicBezTo>
                            <a:pt x="404263" y="-1210"/>
                            <a:pt x="514199" y="59390"/>
                            <a:pt x="576111" y="159735"/>
                          </a:cubicBezTo>
                          <a:lnTo>
                            <a:pt x="480263" y="218872"/>
                          </a:lnTo>
                          <a:cubicBezTo>
                            <a:pt x="439081" y="152126"/>
                            <a:pt x="365957" y="111818"/>
                            <a:pt x="287533" y="112635"/>
                          </a:cubicBezTo>
                          <a:cubicBezTo>
                            <a:pt x="209110" y="113452"/>
                            <a:pt x="136840" y="155274"/>
                            <a:pt x="97057" y="222862"/>
                          </a:cubicBezTo>
                          <a:lnTo>
                            <a:pt x="0" y="165734"/>
                          </a:lnTo>
                          <a:cubicBezTo>
                            <a:pt x="59809" y="64121"/>
                            <a:pt x="168460" y="1246"/>
                            <a:pt x="286361" y="18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54" name="フリーフォーム 453"/>
                    <p:cNvSpPr/>
                    <p:nvPr/>
                  </p:nvSpPr>
                  <p:spPr>
                    <a:xfrm rot="10800000">
                      <a:off x="22629" y="4932818"/>
                      <a:ext cx="193145" cy="74716"/>
                    </a:xfrm>
                    <a:custGeom>
                      <a:avLst/>
                      <a:gdLst>
                        <a:gd name="connsiteX0" fmla="*/ 286361 w 576111"/>
                        <a:gd name="connsiteY0" fmla="*/ 18 h 222862"/>
                        <a:gd name="connsiteX1" fmla="*/ 576111 w 576111"/>
                        <a:gd name="connsiteY1" fmla="*/ 159735 h 222862"/>
                        <a:gd name="connsiteX2" fmla="*/ 480263 w 576111"/>
                        <a:gd name="connsiteY2" fmla="*/ 218872 h 222862"/>
                        <a:gd name="connsiteX3" fmla="*/ 287533 w 576111"/>
                        <a:gd name="connsiteY3" fmla="*/ 112635 h 222862"/>
                        <a:gd name="connsiteX4" fmla="*/ 97057 w 576111"/>
                        <a:gd name="connsiteY4" fmla="*/ 222862 h 222862"/>
                        <a:gd name="connsiteX5" fmla="*/ 0 w 576111"/>
                        <a:gd name="connsiteY5" fmla="*/ 165734 h 222862"/>
                        <a:gd name="connsiteX6" fmla="*/ 286361 w 576111"/>
                        <a:gd name="connsiteY6" fmla="*/ 18 h 2228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576111" h="222862">
                          <a:moveTo>
                            <a:pt x="286361" y="18"/>
                          </a:moveTo>
                          <a:cubicBezTo>
                            <a:pt x="404263" y="-1210"/>
                            <a:pt x="514199" y="59390"/>
                            <a:pt x="576111" y="159735"/>
                          </a:cubicBezTo>
                          <a:lnTo>
                            <a:pt x="480263" y="218872"/>
                          </a:lnTo>
                          <a:cubicBezTo>
                            <a:pt x="439081" y="152126"/>
                            <a:pt x="365957" y="111818"/>
                            <a:pt x="287533" y="112635"/>
                          </a:cubicBezTo>
                          <a:cubicBezTo>
                            <a:pt x="209110" y="113452"/>
                            <a:pt x="136840" y="155274"/>
                            <a:pt x="97057" y="222862"/>
                          </a:cubicBezTo>
                          <a:lnTo>
                            <a:pt x="0" y="165734"/>
                          </a:lnTo>
                          <a:cubicBezTo>
                            <a:pt x="59809" y="64121"/>
                            <a:pt x="168460" y="1246"/>
                            <a:pt x="286361" y="18"/>
                          </a:cubicBezTo>
                          <a:close/>
                        </a:path>
                      </a:pathLst>
                    </a:cu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48" name="円/楕円 4"/>
                  <p:cNvSpPr/>
                  <p:nvPr/>
                </p:nvSpPr>
                <p:spPr>
                  <a:xfrm rot="10800000">
                    <a:off x="-145570" y="5288368"/>
                    <a:ext cx="194934" cy="8456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33" name="グループ化 432"/>
                <p:cNvGrpSpPr/>
                <p:nvPr/>
              </p:nvGrpSpPr>
              <p:grpSpPr>
                <a:xfrm>
                  <a:off x="-350536" y="5488751"/>
                  <a:ext cx="604867" cy="536755"/>
                  <a:chOff x="-350536" y="5488751"/>
                  <a:chExt cx="604867" cy="536755"/>
                </a:xfrm>
              </p:grpSpPr>
              <p:sp>
                <p:nvSpPr>
                  <p:cNvPr id="434" name="片側の 2 つの角を丸めた四角形 433"/>
                  <p:cNvSpPr/>
                  <p:nvPr/>
                </p:nvSpPr>
                <p:spPr>
                  <a:xfrm>
                    <a:off x="-350536" y="5491453"/>
                    <a:ext cx="604867" cy="534053"/>
                  </a:xfrm>
                  <a:prstGeom prst="round2SameRect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35" name="グループ化 434"/>
                  <p:cNvGrpSpPr/>
                  <p:nvPr/>
                </p:nvGrpSpPr>
                <p:grpSpPr>
                  <a:xfrm>
                    <a:off x="-112772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439" name="台形 438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5B9BD5">
                        <a:lumMod val="5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40" name="台形 439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5B9BD5">
                        <a:lumMod val="5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436" name="グループ化 435"/>
                  <p:cNvGrpSpPr/>
                  <p:nvPr/>
                </p:nvGrpSpPr>
                <p:grpSpPr>
                  <a:xfrm>
                    <a:off x="-205086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437" name="直角三角形 436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38" name="直角三角形 437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Text" lastClr="000000">
                        <a:lumMod val="75000"/>
                        <a:lumOff val="2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421" name="グループ化 420"/>
              <p:cNvGrpSpPr/>
              <p:nvPr/>
            </p:nvGrpSpPr>
            <p:grpSpPr>
              <a:xfrm>
                <a:off x="3052805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429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30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31" name="フリーフォーム 430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22" name="グループ化 421"/>
              <p:cNvGrpSpPr/>
              <p:nvPr/>
            </p:nvGrpSpPr>
            <p:grpSpPr>
              <a:xfrm>
                <a:off x="2693267" y="7803898"/>
                <a:ext cx="1129419" cy="1125971"/>
                <a:chOff x="1010341" y="4064682"/>
                <a:chExt cx="2084113" cy="2077753"/>
              </a:xfrm>
            </p:grpSpPr>
            <p:grpSp>
              <p:nvGrpSpPr>
                <p:cNvPr id="423" name="グループ化 422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427" name="台形 426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8" name="フリーフォーム 427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24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59477 h 359477"/>
                    <a:gd name="connsiteX1" fmla="*/ 167734 w 800381"/>
                    <a:gd name="connsiteY1" fmla="*/ 359477 h 359477"/>
                    <a:gd name="connsiteX2" fmla="*/ 0 w 800381"/>
                    <a:gd name="connsiteY2" fmla="*/ 191743 h 359477"/>
                    <a:gd name="connsiteX3" fmla="*/ 167734 w 800381"/>
                    <a:gd name="connsiteY3" fmla="*/ 24009 h 359477"/>
                    <a:gd name="connsiteX4" fmla="*/ 509081 w 800381"/>
                    <a:gd name="connsiteY4" fmla="*/ 26923 h 359477"/>
                    <a:gd name="connsiteX5" fmla="*/ 782970 w 800381"/>
                    <a:gd name="connsiteY5" fmla="*/ 19 h 359477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5" name="台形 424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26" name="片側の 2 つの角を丸めた四角形 425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400" name="グループ化 399"/>
            <p:cNvGrpSpPr/>
            <p:nvPr/>
          </p:nvGrpSpPr>
          <p:grpSpPr>
            <a:xfrm>
              <a:off x="-1182988" y="2819161"/>
              <a:ext cx="2341521" cy="1103042"/>
              <a:chOff x="32929" y="1589724"/>
              <a:chExt cx="3370590" cy="1587816"/>
            </a:xfrm>
          </p:grpSpPr>
          <p:sp>
            <p:nvSpPr>
              <p:cNvPr id="401" name="正方形/長方形 400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2" name="正方形/長方形 401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3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4" name="正方形/長方形 403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5" name="正方形/長方形 404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6" name="正方形/長方形 405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7" name="正方形/長方形 406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8" name="正方形/長方形 407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9" name="正方形/長方形 408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0" name="正方形/長方形 409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11" name="グループ化 410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414" name="1 つの角を丸めた四角形 413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5" name="1 つの角を丸めた四角形 414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6" name="五角形 415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7" name="五角形 416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8" name="台形 417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19" name="台形 418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12" name="正方形/長方形 411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3" name="正方形/長方形 412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457" name="グループ化 456"/>
          <p:cNvGrpSpPr>
            <a:grpSpLocks noChangeAspect="1"/>
          </p:cNvGrpSpPr>
          <p:nvPr/>
        </p:nvGrpSpPr>
        <p:grpSpPr>
          <a:xfrm>
            <a:off x="2178273" y="2810845"/>
            <a:ext cx="1754282" cy="1546145"/>
            <a:chOff x="1483608" y="1989522"/>
            <a:chExt cx="2192852" cy="1932681"/>
          </a:xfrm>
        </p:grpSpPr>
        <p:grpSp>
          <p:nvGrpSpPr>
            <p:cNvPr id="458" name="グループ化 457"/>
            <p:cNvGrpSpPr/>
            <p:nvPr/>
          </p:nvGrpSpPr>
          <p:grpSpPr>
            <a:xfrm>
              <a:off x="2015409" y="1989522"/>
              <a:ext cx="1129419" cy="1376298"/>
              <a:chOff x="3808575" y="7598728"/>
              <a:chExt cx="1129419" cy="1376298"/>
            </a:xfrm>
          </p:grpSpPr>
          <p:grpSp>
            <p:nvGrpSpPr>
              <p:cNvPr id="469" name="グループ化 468"/>
              <p:cNvGrpSpPr/>
              <p:nvPr/>
            </p:nvGrpSpPr>
            <p:grpSpPr>
              <a:xfrm>
                <a:off x="3988282" y="7598728"/>
                <a:ext cx="719603" cy="1376298"/>
                <a:chOff x="703823" y="4649208"/>
                <a:chExt cx="719603" cy="1376298"/>
              </a:xfrm>
            </p:grpSpPr>
            <p:grpSp>
              <p:nvGrpSpPr>
                <p:cNvPr id="481" name="グループ化 480"/>
                <p:cNvGrpSpPr/>
                <p:nvPr/>
              </p:nvGrpSpPr>
              <p:grpSpPr>
                <a:xfrm>
                  <a:off x="703823" y="4649208"/>
                  <a:ext cx="719603" cy="915060"/>
                  <a:chOff x="703823" y="4649208"/>
                  <a:chExt cx="719603" cy="915060"/>
                </a:xfrm>
              </p:grpSpPr>
              <p:sp>
                <p:nvSpPr>
                  <p:cNvPr id="490" name="片側の 2 つの角を丸めた四角形 489"/>
                  <p:cNvSpPr/>
                  <p:nvPr/>
                </p:nvSpPr>
                <p:spPr>
                  <a:xfrm rot="10800000">
                    <a:off x="993633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91" name="グループ化 490"/>
                  <p:cNvGrpSpPr/>
                  <p:nvPr/>
                </p:nvGrpSpPr>
                <p:grpSpPr>
                  <a:xfrm>
                    <a:off x="774102" y="4649208"/>
                    <a:ext cx="579044" cy="593243"/>
                    <a:chOff x="774102" y="4649208"/>
                    <a:chExt cx="579044" cy="593243"/>
                  </a:xfrm>
                </p:grpSpPr>
                <p:sp>
                  <p:nvSpPr>
                    <p:cNvPr id="504" name="円/楕円 834"/>
                    <p:cNvSpPr/>
                    <p:nvPr/>
                  </p:nvSpPr>
                  <p:spPr>
                    <a:xfrm>
                      <a:off x="827461" y="4649208"/>
                      <a:ext cx="525685" cy="549043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5" name="円/楕円 835"/>
                    <p:cNvSpPr/>
                    <p:nvPr/>
                  </p:nvSpPr>
                  <p:spPr>
                    <a:xfrm>
                      <a:off x="774102" y="4649208"/>
                      <a:ext cx="537370" cy="54904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6" name="円/楕円 836"/>
                    <p:cNvSpPr/>
                    <p:nvPr/>
                  </p:nvSpPr>
                  <p:spPr>
                    <a:xfrm>
                      <a:off x="827461" y="4693407"/>
                      <a:ext cx="525685" cy="549043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50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7" name="円/楕円 837"/>
                    <p:cNvSpPr/>
                    <p:nvPr/>
                  </p:nvSpPr>
                  <p:spPr>
                    <a:xfrm>
                      <a:off x="774102" y="4693407"/>
                      <a:ext cx="537370" cy="549044"/>
                    </a:xfrm>
                    <a:prstGeom prst="ellipse">
                      <a:avLst/>
                    </a:prstGeom>
                    <a:solidFill>
                      <a:sysClr val="window" lastClr="FFFFFF">
                        <a:lumMod val="50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492" name="グループ化 491"/>
                  <p:cNvGrpSpPr/>
                  <p:nvPr/>
                </p:nvGrpSpPr>
                <p:grpSpPr>
                  <a:xfrm>
                    <a:off x="703823" y="4986916"/>
                    <a:ext cx="719603" cy="214314"/>
                    <a:chOff x="703823" y="4986916"/>
                    <a:chExt cx="719603" cy="214314"/>
                  </a:xfrm>
                </p:grpSpPr>
                <p:sp>
                  <p:nvSpPr>
                    <p:cNvPr id="502" name="円/楕円 838"/>
                    <p:cNvSpPr/>
                    <p:nvPr/>
                  </p:nvSpPr>
                  <p:spPr>
                    <a:xfrm rot="20700000">
                      <a:off x="703823" y="4986916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3" name="円/楕円 839"/>
                    <p:cNvSpPr/>
                    <p:nvPr/>
                  </p:nvSpPr>
                  <p:spPr>
                    <a:xfrm rot="900000" flipH="1">
                      <a:off x="1248491" y="4986917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93" name="円/楕円 840"/>
                  <p:cNvSpPr/>
                  <p:nvPr/>
                </p:nvSpPr>
                <p:spPr>
                  <a:xfrm>
                    <a:off x="774102" y="4725144"/>
                    <a:ext cx="579044" cy="70938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94" name="グループ化 493"/>
                  <p:cNvGrpSpPr/>
                  <p:nvPr/>
                </p:nvGrpSpPr>
                <p:grpSpPr>
                  <a:xfrm>
                    <a:off x="829639" y="4897338"/>
                    <a:ext cx="467970" cy="223454"/>
                    <a:chOff x="829336" y="4897338"/>
                    <a:chExt cx="467970" cy="223454"/>
                  </a:xfrm>
                </p:grpSpPr>
                <p:sp>
                  <p:nvSpPr>
                    <p:cNvPr id="498" name="円/楕円 847"/>
                    <p:cNvSpPr/>
                    <p:nvPr/>
                  </p:nvSpPr>
                  <p:spPr>
                    <a:xfrm>
                      <a:off x="873969" y="5023121"/>
                      <a:ext cx="61693" cy="9767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99" name="円/楕円 848"/>
                    <p:cNvSpPr/>
                    <p:nvPr/>
                  </p:nvSpPr>
                  <p:spPr>
                    <a:xfrm>
                      <a:off x="1193057" y="5023121"/>
                      <a:ext cx="61693" cy="97671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0" name="フローチャート: 端子 685"/>
                    <p:cNvSpPr/>
                    <p:nvPr/>
                  </p:nvSpPr>
                  <p:spPr>
                    <a:xfrm rot="20717228">
                      <a:off x="829336" y="4897338"/>
                      <a:ext cx="170314" cy="45719"/>
                    </a:xfrm>
                    <a:prstGeom prst="flowChartTerminator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501" name="フローチャート: 端子 686"/>
                    <p:cNvSpPr/>
                    <p:nvPr/>
                  </p:nvSpPr>
                  <p:spPr>
                    <a:xfrm rot="770575" flipH="1">
                      <a:off x="1126992" y="4897338"/>
                      <a:ext cx="170314" cy="45719"/>
                    </a:xfrm>
                    <a:prstGeom prst="flowChartTerminator">
                      <a:avLst/>
                    </a:prstGeom>
                    <a:solidFill>
                      <a:sysClr val="window" lastClr="FFFFFF">
                        <a:lumMod val="6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495" name="台形 494"/>
                  <p:cNvSpPr/>
                  <p:nvPr/>
                </p:nvSpPr>
                <p:spPr>
                  <a:xfrm>
                    <a:off x="973832" y="5175410"/>
                    <a:ext cx="179584" cy="82875"/>
                  </a:xfrm>
                  <a:prstGeom prst="trapezoid">
                    <a:avLst>
                      <a:gd name="adj" fmla="val 76719"/>
                    </a:avLst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96" name="フリーフォーム 495"/>
                  <p:cNvSpPr/>
                  <p:nvPr/>
                </p:nvSpPr>
                <p:spPr>
                  <a:xfrm>
                    <a:off x="993598" y="5084227"/>
                    <a:ext cx="140052" cy="142045"/>
                  </a:xfrm>
                  <a:custGeom>
                    <a:avLst/>
                    <a:gdLst>
                      <a:gd name="connsiteX0" fmla="*/ 43013 w 140052"/>
                      <a:gd name="connsiteY0" fmla="*/ 0 h 142045"/>
                      <a:gd name="connsiteX1" fmla="*/ 97039 w 140052"/>
                      <a:gd name="connsiteY1" fmla="*/ 0 h 142045"/>
                      <a:gd name="connsiteX2" fmla="*/ 119542 w 140052"/>
                      <a:gd name="connsiteY2" fmla="*/ 22503 h 142045"/>
                      <a:gd name="connsiteX3" fmla="*/ 119542 w 140052"/>
                      <a:gd name="connsiteY3" fmla="*/ 121535 h 142045"/>
                      <a:gd name="connsiteX4" fmla="*/ 20510 w 140052"/>
                      <a:gd name="connsiteY4" fmla="*/ 121535 h 142045"/>
                      <a:gd name="connsiteX5" fmla="*/ 20510 w 140052"/>
                      <a:gd name="connsiteY5" fmla="*/ 22503 h 142045"/>
                      <a:gd name="connsiteX0" fmla="*/ 97039 w 188479"/>
                      <a:gd name="connsiteY0" fmla="*/ 0 h 142045"/>
                      <a:gd name="connsiteX1" fmla="*/ 119542 w 188479"/>
                      <a:gd name="connsiteY1" fmla="*/ 22503 h 142045"/>
                      <a:gd name="connsiteX2" fmla="*/ 119542 w 188479"/>
                      <a:gd name="connsiteY2" fmla="*/ 121535 h 142045"/>
                      <a:gd name="connsiteX3" fmla="*/ 20510 w 188479"/>
                      <a:gd name="connsiteY3" fmla="*/ 121535 h 142045"/>
                      <a:gd name="connsiteX4" fmla="*/ 20510 w 188479"/>
                      <a:gd name="connsiteY4" fmla="*/ 22503 h 142045"/>
                      <a:gd name="connsiteX5" fmla="*/ 43013 w 188479"/>
                      <a:gd name="connsiteY5" fmla="*/ 0 h 142045"/>
                      <a:gd name="connsiteX6" fmla="*/ 188479 w 188479"/>
                      <a:gd name="connsiteY6" fmla="*/ 91440 h 142045"/>
                      <a:gd name="connsiteX0" fmla="*/ 97039 w 140052"/>
                      <a:gd name="connsiteY0" fmla="*/ 0 h 142045"/>
                      <a:gd name="connsiteX1" fmla="*/ 119542 w 140052"/>
                      <a:gd name="connsiteY1" fmla="*/ 22503 h 142045"/>
                      <a:gd name="connsiteX2" fmla="*/ 119542 w 140052"/>
                      <a:gd name="connsiteY2" fmla="*/ 121535 h 142045"/>
                      <a:gd name="connsiteX3" fmla="*/ 20510 w 140052"/>
                      <a:gd name="connsiteY3" fmla="*/ 121535 h 142045"/>
                      <a:gd name="connsiteX4" fmla="*/ 20510 w 140052"/>
                      <a:gd name="connsiteY4" fmla="*/ 22503 h 142045"/>
                      <a:gd name="connsiteX5" fmla="*/ 43013 w 140052"/>
                      <a:gd name="connsiteY5" fmla="*/ 0 h 1420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40052" h="142045">
                        <a:moveTo>
                          <a:pt x="97039" y="0"/>
                        </a:moveTo>
                        <a:lnTo>
                          <a:pt x="119542" y="22503"/>
                        </a:lnTo>
                        <a:cubicBezTo>
                          <a:pt x="146889" y="49850"/>
                          <a:pt x="146889" y="94188"/>
                          <a:pt x="119542" y="121535"/>
                        </a:cubicBezTo>
                        <a:cubicBezTo>
                          <a:pt x="92195" y="148882"/>
                          <a:pt x="47857" y="148882"/>
                          <a:pt x="20510" y="121535"/>
                        </a:cubicBezTo>
                        <a:cubicBezTo>
                          <a:pt x="-6837" y="94188"/>
                          <a:pt x="-6837" y="49850"/>
                          <a:pt x="20510" y="22503"/>
                        </a:cubicBezTo>
                        <a:lnTo>
                          <a:pt x="43013" y="0"/>
                        </a:lnTo>
                      </a:path>
                    </a:pathLst>
                  </a:custGeom>
                  <a:solidFill>
                    <a:srgbClr val="ED7D31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97" name="円/楕円 4"/>
                  <p:cNvSpPr/>
                  <p:nvPr/>
                </p:nvSpPr>
                <p:spPr>
                  <a:xfrm rot="10800000">
                    <a:off x="966157" y="5301497"/>
                    <a:ext cx="194934" cy="583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82" name="グループ化 481"/>
                <p:cNvGrpSpPr/>
                <p:nvPr/>
              </p:nvGrpSpPr>
              <p:grpSpPr>
                <a:xfrm>
                  <a:off x="761191" y="5488751"/>
                  <a:ext cx="604867" cy="536755"/>
                  <a:chOff x="-350536" y="5488751"/>
                  <a:chExt cx="604867" cy="536755"/>
                </a:xfrm>
              </p:grpSpPr>
              <p:sp>
                <p:nvSpPr>
                  <p:cNvPr id="483" name="片側の 2 つの角を丸めた四角形 482"/>
                  <p:cNvSpPr/>
                  <p:nvPr/>
                </p:nvSpPr>
                <p:spPr>
                  <a:xfrm>
                    <a:off x="-350536" y="5491453"/>
                    <a:ext cx="604867" cy="534053"/>
                  </a:xfrm>
                  <a:prstGeom prst="round2SameRect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84" name="グループ化 483"/>
                  <p:cNvGrpSpPr/>
                  <p:nvPr/>
                </p:nvGrpSpPr>
                <p:grpSpPr>
                  <a:xfrm>
                    <a:off x="-112772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488" name="台形 487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pattFill prst="dkHorz">
                      <a:fgClr>
                        <a:srgbClr val="5B9BD5"/>
                      </a:fgClr>
                      <a:bgClr>
                        <a:srgbClr val="ED7D31">
                          <a:lumMod val="50000"/>
                        </a:srgbClr>
                      </a:bgClr>
                    </a:patt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89" name="台形 488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pattFill prst="dkHorz">
                      <a:fgClr>
                        <a:srgbClr val="5B9BD5"/>
                      </a:fgClr>
                      <a:bgClr>
                        <a:srgbClr val="ED7D31">
                          <a:lumMod val="50000"/>
                        </a:srgbClr>
                      </a:bgClr>
                    </a:patt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485" name="グループ化 484"/>
                  <p:cNvGrpSpPr/>
                  <p:nvPr/>
                </p:nvGrpSpPr>
                <p:grpSpPr>
                  <a:xfrm>
                    <a:off x="-205086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486" name="直角三角形 485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487" name="直角三角形 486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470" name="グループ化 469"/>
              <p:cNvGrpSpPr/>
              <p:nvPr/>
            </p:nvGrpSpPr>
            <p:grpSpPr>
              <a:xfrm>
                <a:off x="4168113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478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9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80" name="フリーフォーム 479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71" name="グループ化 470"/>
              <p:cNvGrpSpPr/>
              <p:nvPr/>
            </p:nvGrpSpPr>
            <p:grpSpPr>
              <a:xfrm>
                <a:off x="3808575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472" name="グループ化 471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476" name="台形 475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7" name="フリーフォーム 476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73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4" name="台形 473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5" name="片側の 2 つの角を丸めた四角形 474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459" name="グループ化 458"/>
            <p:cNvGrpSpPr/>
            <p:nvPr/>
          </p:nvGrpSpPr>
          <p:grpSpPr>
            <a:xfrm>
              <a:off x="1483608" y="3127667"/>
              <a:ext cx="2192852" cy="794536"/>
              <a:chOff x="2342710" y="5764872"/>
              <a:chExt cx="1557797" cy="564437"/>
            </a:xfrm>
          </p:grpSpPr>
          <p:sp>
            <p:nvSpPr>
              <p:cNvPr id="460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1" name="正方形/長方形 460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2" name="正方形/長方形 461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3" name="正方形/長方形 462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4" name="正方形/長方形 463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65" name="グループ化 464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467" name="ドーナツ 466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68" name="台形 467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466" name="正方形/長方形 465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508" name="グループ化 507"/>
          <p:cNvGrpSpPr>
            <a:grpSpLocks noChangeAspect="1"/>
          </p:cNvGrpSpPr>
          <p:nvPr/>
        </p:nvGrpSpPr>
        <p:grpSpPr>
          <a:xfrm>
            <a:off x="4067064" y="2875607"/>
            <a:ext cx="1754283" cy="1494335"/>
            <a:chOff x="4048514" y="2054284"/>
            <a:chExt cx="2192854" cy="1867919"/>
          </a:xfrm>
        </p:grpSpPr>
        <p:grpSp>
          <p:nvGrpSpPr>
            <p:cNvPr id="509" name="グループ化 508"/>
            <p:cNvGrpSpPr/>
            <p:nvPr/>
          </p:nvGrpSpPr>
          <p:grpSpPr>
            <a:xfrm>
              <a:off x="4615502" y="2054284"/>
              <a:ext cx="1129419" cy="1311536"/>
              <a:chOff x="4949730" y="7663490"/>
              <a:chExt cx="1129419" cy="1311536"/>
            </a:xfrm>
          </p:grpSpPr>
          <p:grpSp>
            <p:nvGrpSpPr>
              <p:cNvPr id="533" name="グループ化 532"/>
              <p:cNvGrpSpPr/>
              <p:nvPr/>
            </p:nvGrpSpPr>
            <p:grpSpPr>
              <a:xfrm>
                <a:off x="5121757" y="7677552"/>
                <a:ext cx="719604" cy="1297474"/>
                <a:chOff x="1867999" y="4728032"/>
                <a:chExt cx="719604" cy="1297474"/>
              </a:xfrm>
            </p:grpSpPr>
            <p:grpSp>
              <p:nvGrpSpPr>
                <p:cNvPr id="545" name="グループ化 544"/>
                <p:cNvGrpSpPr/>
                <p:nvPr/>
              </p:nvGrpSpPr>
              <p:grpSpPr>
                <a:xfrm>
                  <a:off x="1867999" y="4728032"/>
                  <a:ext cx="719604" cy="1297474"/>
                  <a:chOff x="1837298" y="4728032"/>
                  <a:chExt cx="719604" cy="1297474"/>
                </a:xfrm>
              </p:grpSpPr>
              <p:grpSp>
                <p:nvGrpSpPr>
                  <p:cNvPr id="548" name="グループ化 547"/>
                  <p:cNvGrpSpPr/>
                  <p:nvPr/>
                </p:nvGrpSpPr>
                <p:grpSpPr>
                  <a:xfrm>
                    <a:off x="1837298" y="4728032"/>
                    <a:ext cx="719604" cy="870861"/>
                    <a:chOff x="1837298" y="4693407"/>
                    <a:chExt cx="719604" cy="870861"/>
                  </a:xfrm>
                </p:grpSpPr>
                <p:sp>
                  <p:nvSpPr>
                    <p:cNvPr id="557" name="片側の 2 つの角を丸めた四角形 556"/>
                    <p:cNvSpPr/>
                    <p:nvPr/>
                  </p:nvSpPr>
                  <p:spPr>
                    <a:xfrm rot="10800000">
                      <a:off x="2127108" y="5319902"/>
                      <a:ext cx="139982" cy="244366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grpSp>
                  <p:nvGrpSpPr>
                    <p:cNvPr id="558" name="グループ化 557"/>
                    <p:cNvGrpSpPr/>
                    <p:nvPr/>
                  </p:nvGrpSpPr>
                  <p:grpSpPr>
                    <a:xfrm>
                      <a:off x="1837298" y="4693407"/>
                      <a:ext cx="719604" cy="718427"/>
                      <a:chOff x="1837298" y="4693407"/>
                      <a:chExt cx="719604" cy="718427"/>
                    </a:xfrm>
                  </p:grpSpPr>
                  <p:sp>
                    <p:nvSpPr>
                      <p:cNvPr id="559" name="星 24 558"/>
                      <p:cNvSpPr/>
                      <p:nvPr/>
                    </p:nvSpPr>
                    <p:spPr>
                      <a:xfrm>
                        <a:off x="1838506" y="4693407"/>
                        <a:ext cx="715863" cy="626495"/>
                      </a:xfrm>
                      <a:prstGeom prst="star24">
                        <a:avLst>
                          <a:gd name="adj" fmla="val 46212"/>
                        </a:avLst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0" name="円/楕円 805"/>
                      <p:cNvSpPr/>
                      <p:nvPr/>
                    </p:nvSpPr>
                    <p:spPr>
                      <a:xfrm rot="20700000">
                        <a:off x="1837298" y="5036232"/>
                        <a:ext cx="174935" cy="214313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1" name="円/楕円 806"/>
                      <p:cNvSpPr/>
                      <p:nvPr/>
                    </p:nvSpPr>
                    <p:spPr>
                      <a:xfrm rot="900000" flipH="1">
                        <a:off x="2381967" y="5041335"/>
                        <a:ext cx="174935" cy="214313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2" name="円/楕円 807"/>
                      <p:cNvSpPr/>
                      <p:nvPr/>
                    </p:nvSpPr>
                    <p:spPr>
                      <a:xfrm>
                        <a:off x="1907578" y="4800646"/>
                        <a:ext cx="579044" cy="611188"/>
                      </a:xfrm>
                      <a:prstGeom prst="ellipse">
                        <a:avLst/>
                      </a:prstGeom>
                      <a:solidFill>
                        <a:srgbClr val="FFCC99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3" name="弦 562"/>
                      <p:cNvSpPr/>
                      <p:nvPr/>
                    </p:nvSpPr>
                    <p:spPr>
                      <a:xfrm rot="20058510">
                        <a:off x="1956346" y="4970570"/>
                        <a:ext cx="195331" cy="195331"/>
                      </a:xfrm>
                      <a:prstGeom prst="chord">
                        <a:avLst>
                          <a:gd name="adj1" fmla="val 21256149"/>
                          <a:gd name="adj2" fmla="val 13135461"/>
                        </a:avLst>
                      </a:prstGeom>
                      <a:solidFill>
                        <a:sysClr val="window" lastClr="FFFFFF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4" name="フローチャート: 手操作入力 675"/>
                      <p:cNvSpPr/>
                      <p:nvPr/>
                    </p:nvSpPr>
                    <p:spPr>
                      <a:xfrm rot="10800000">
                        <a:off x="1997966" y="4949407"/>
                        <a:ext cx="150490" cy="45719"/>
                      </a:xfrm>
                      <a:prstGeom prst="flowChartManualInput">
                        <a:avLst/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5" name="弦 564"/>
                      <p:cNvSpPr/>
                      <p:nvPr/>
                    </p:nvSpPr>
                    <p:spPr>
                      <a:xfrm rot="1750748" flipH="1">
                        <a:off x="2239750" y="4970570"/>
                        <a:ext cx="195331" cy="195331"/>
                      </a:xfrm>
                      <a:prstGeom prst="chord">
                        <a:avLst>
                          <a:gd name="adj1" fmla="val 21256149"/>
                          <a:gd name="adj2" fmla="val 13135461"/>
                        </a:avLst>
                      </a:prstGeom>
                      <a:solidFill>
                        <a:sysClr val="window" lastClr="FFFFFF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6" name="フローチャート: 手操作入力 680"/>
                      <p:cNvSpPr/>
                      <p:nvPr/>
                    </p:nvSpPr>
                    <p:spPr>
                      <a:xfrm rot="10800000" flipH="1">
                        <a:off x="2242971" y="4949407"/>
                        <a:ext cx="150490" cy="45719"/>
                      </a:xfrm>
                      <a:prstGeom prst="flowChartManualInput">
                        <a:avLst/>
                      </a:prstGeom>
                      <a:solidFill>
                        <a:sysClr val="windowText" lastClr="000000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7" name="円/楕円 820"/>
                      <p:cNvSpPr/>
                      <p:nvPr/>
                    </p:nvSpPr>
                    <p:spPr>
                      <a:xfrm>
                        <a:off x="2120972" y="5101138"/>
                        <a:ext cx="143465" cy="143465"/>
                      </a:xfrm>
                      <a:prstGeom prst="ellipse">
                        <a:avLst/>
                      </a:prstGeom>
                      <a:solidFill>
                        <a:srgbClr val="FFC000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68" name="円/楕円 4"/>
                      <p:cNvSpPr/>
                      <p:nvPr/>
                    </p:nvSpPr>
                    <p:spPr>
                      <a:xfrm rot="10800000">
                        <a:off x="2105065" y="5278395"/>
                        <a:ext cx="194934" cy="59912"/>
                      </a:xfrm>
                      <a:custGeom>
                        <a:avLst/>
                        <a:gdLst/>
                        <a:ahLst/>
                        <a:cxnLst/>
                        <a:rect l="l" t="t" r="r" b="b"/>
                        <a:pathLst>
                          <a:path w="194934" h="36810">
                            <a:moveTo>
                              <a:pt x="0" y="0"/>
                            </a:moveTo>
                            <a:cubicBezTo>
                              <a:pt x="27202" y="6486"/>
                              <a:pt x="60957" y="9752"/>
                              <a:pt x="97467" y="9752"/>
                            </a:cubicBezTo>
                            <a:cubicBezTo>
                              <a:pt x="133977" y="9752"/>
                              <a:pt x="167732" y="6486"/>
                              <a:pt x="194934" y="0"/>
                            </a:cubicBezTo>
                            <a:cubicBezTo>
                              <a:pt x="186588" y="21408"/>
                              <a:pt x="146006" y="36810"/>
                              <a:pt x="97467" y="36810"/>
                            </a:cubicBezTo>
                            <a:cubicBezTo>
                              <a:pt x="48928" y="36810"/>
                              <a:pt x="8346" y="21408"/>
                              <a:pt x="0" y="0"/>
                            </a:cubicBezTo>
                            <a:close/>
                          </a:path>
                        </a:pathLst>
                      </a:custGeom>
                      <a:solidFill>
                        <a:srgbClr val="C00000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</p:grpSp>
              <p:grpSp>
                <p:nvGrpSpPr>
                  <p:cNvPr id="549" name="グループ化 548"/>
                  <p:cNvGrpSpPr/>
                  <p:nvPr/>
                </p:nvGrpSpPr>
                <p:grpSpPr>
                  <a:xfrm>
                    <a:off x="1898480" y="5488751"/>
                    <a:ext cx="604867" cy="536755"/>
                    <a:chOff x="1898480" y="5488751"/>
                    <a:chExt cx="604867" cy="536755"/>
                  </a:xfrm>
                </p:grpSpPr>
                <p:sp>
                  <p:nvSpPr>
                    <p:cNvPr id="550" name="片側の 2 つの角を丸めた四角形 549"/>
                    <p:cNvSpPr/>
                    <p:nvPr/>
                  </p:nvSpPr>
                  <p:spPr>
                    <a:xfrm>
                      <a:off x="1898480" y="5491453"/>
                      <a:ext cx="604867" cy="534053"/>
                    </a:xfrm>
                    <a:prstGeom prst="round2SameRect">
                      <a:avLst/>
                    </a:prstGeom>
                    <a:pattFill prst="dkVert">
                      <a:fgClr>
                        <a:srgbClr val="5B9BD5"/>
                      </a:fgClr>
                      <a:bgClr>
                        <a:srgbClr val="4472C4">
                          <a:lumMod val="90000"/>
                        </a:srgbClr>
                      </a:bgClr>
                    </a:patt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grpSp>
                  <p:nvGrpSpPr>
                    <p:cNvPr id="551" name="グループ化 550"/>
                    <p:cNvGrpSpPr/>
                    <p:nvPr/>
                  </p:nvGrpSpPr>
                  <p:grpSpPr>
                    <a:xfrm>
                      <a:off x="2136244" y="5493756"/>
                      <a:ext cx="129338" cy="531750"/>
                      <a:chOff x="-102043" y="5493756"/>
                      <a:chExt cx="129338" cy="538598"/>
                    </a:xfrm>
                  </p:grpSpPr>
                  <p:sp>
                    <p:nvSpPr>
                      <p:cNvPr id="555" name="台形 554"/>
                      <p:cNvSpPr/>
                      <p:nvPr/>
                    </p:nvSpPr>
                    <p:spPr>
                      <a:xfrm rot="10800000">
                        <a:off x="-89612" y="5493756"/>
                        <a:ext cx="104476" cy="68406"/>
                      </a:xfrm>
                      <a:prstGeom prst="trapezoid">
                        <a:avLst/>
                      </a:prstGeom>
                      <a:pattFill prst="wdUpDiag">
                        <a:fgClr>
                          <a:srgbClr val="FF6600"/>
                        </a:fgClr>
                        <a:bgClr>
                          <a:srgbClr val="FF0000"/>
                        </a:bgClr>
                      </a:patt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56" name="台形 555"/>
                      <p:cNvSpPr/>
                      <p:nvPr/>
                    </p:nvSpPr>
                    <p:spPr>
                      <a:xfrm>
                        <a:off x="-102043" y="5562162"/>
                        <a:ext cx="129338" cy="470192"/>
                      </a:xfrm>
                      <a:prstGeom prst="trapezoid">
                        <a:avLst>
                          <a:gd name="adj" fmla="val 27455"/>
                        </a:avLst>
                      </a:prstGeom>
                      <a:pattFill prst="wdUpDiag">
                        <a:fgClr>
                          <a:srgbClr val="FF6600"/>
                        </a:fgClr>
                        <a:bgClr>
                          <a:srgbClr val="FF0000"/>
                        </a:bgClr>
                      </a:patt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  <p:grpSp>
                  <p:nvGrpSpPr>
                    <p:cNvPr id="552" name="グループ化 551"/>
                    <p:cNvGrpSpPr/>
                    <p:nvPr/>
                  </p:nvGrpSpPr>
                  <p:grpSpPr>
                    <a:xfrm>
                      <a:off x="2043930" y="5488751"/>
                      <a:ext cx="313967" cy="126641"/>
                      <a:chOff x="-199574" y="5488751"/>
                      <a:chExt cx="313967" cy="126641"/>
                    </a:xfrm>
                  </p:grpSpPr>
                  <p:sp>
                    <p:nvSpPr>
                      <p:cNvPr id="553" name="直角三角形 552"/>
                      <p:cNvSpPr/>
                      <p:nvPr/>
                    </p:nvSpPr>
                    <p:spPr>
                      <a:xfrm rot="5400000">
                        <a:off x="-188279" y="5477456"/>
                        <a:ext cx="126641" cy="149231"/>
                      </a:xfrm>
                      <a:prstGeom prst="rtTriangle">
                        <a:avLst/>
                      </a:prstGeom>
                      <a:pattFill prst="dkVert">
                        <a:fgClr>
                          <a:srgbClr val="5B9BD5"/>
                        </a:fgClr>
                        <a:bgClr>
                          <a:srgbClr val="4472C4">
                            <a:lumMod val="90000"/>
                          </a:srgbClr>
                        </a:bgClr>
                      </a:patt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  <p:sp>
                    <p:nvSpPr>
                      <p:cNvPr id="554" name="直角三角形 553"/>
                      <p:cNvSpPr/>
                      <p:nvPr/>
                    </p:nvSpPr>
                    <p:spPr>
                      <a:xfrm rot="16200000" flipH="1">
                        <a:off x="-23543" y="5477456"/>
                        <a:ext cx="126641" cy="149231"/>
                      </a:xfrm>
                      <a:prstGeom prst="rtTriangle">
                        <a:avLst/>
                      </a:prstGeom>
                      <a:pattFill prst="dkVert">
                        <a:fgClr>
                          <a:srgbClr val="5B9BD5"/>
                        </a:fgClr>
                        <a:bgClr>
                          <a:srgbClr val="4472C4">
                            <a:lumMod val="90000"/>
                          </a:srgbClr>
                        </a:bgClr>
                      </a:patt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</a:endParaRPr>
                      </a:p>
                    </p:txBody>
                  </p:sp>
                </p:grpSp>
              </p:grpSp>
            </p:grpSp>
            <p:sp>
              <p:nvSpPr>
                <p:cNvPr id="546" name="円/楕円 545"/>
                <p:cNvSpPr/>
                <p:nvPr/>
              </p:nvSpPr>
              <p:spPr>
                <a:xfrm>
                  <a:off x="2067688" y="5103313"/>
                  <a:ext cx="90120" cy="9012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7" name="円/楕円 546"/>
                <p:cNvSpPr/>
                <p:nvPr/>
              </p:nvSpPr>
              <p:spPr>
                <a:xfrm>
                  <a:off x="2296283" y="5103313"/>
                  <a:ext cx="90120" cy="90120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4" name="グループ化 533"/>
              <p:cNvGrpSpPr/>
              <p:nvPr/>
            </p:nvGrpSpPr>
            <p:grpSpPr>
              <a:xfrm>
                <a:off x="5309268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542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3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44" name="フリーフォーム 543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35" name="グループ化 534"/>
              <p:cNvGrpSpPr/>
              <p:nvPr/>
            </p:nvGrpSpPr>
            <p:grpSpPr>
              <a:xfrm>
                <a:off x="4949730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536" name="グループ化 535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540" name="台形 539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1" name="フリーフォーム 540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37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8" name="台形 537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9" name="片側の 2 つの角を丸めた四角形 538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510" name="グループ化 509"/>
            <p:cNvGrpSpPr/>
            <p:nvPr/>
          </p:nvGrpSpPr>
          <p:grpSpPr>
            <a:xfrm>
              <a:off x="4048514" y="2945141"/>
              <a:ext cx="2192854" cy="977062"/>
              <a:chOff x="3574414" y="4296557"/>
              <a:chExt cx="3156585" cy="1406469"/>
            </a:xfrm>
          </p:grpSpPr>
          <p:grpSp>
            <p:nvGrpSpPr>
              <p:cNvPr id="511" name="グループ化 510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531" name="爆発 1 530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2" name="爆発 1 531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12" name="グループ化 511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529" name="爆発 1 528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0" name="爆発 1 529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13" name="グループ化 512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527" name="爆発 1 526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8" name="爆発 1 527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14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5" name="正方形/長方形 514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6" name="正方形/長方形 515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7" name="正方形/長方形 516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8" name="正方形/長方形 517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9" name="正方形/長方形 518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520" name="グループ化 519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521" name="1 つの角を丸めた四角形 520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2" name="1 つの角を丸めた四角形 521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3" name="五角形 522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4" name="五角形 523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5" name="台形 524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6" name="台形 525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569" name="グループ化 568"/>
          <p:cNvGrpSpPr>
            <a:grpSpLocks noChangeAspect="1"/>
          </p:cNvGrpSpPr>
          <p:nvPr/>
        </p:nvGrpSpPr>
        <p:grpSpPr>
          <a:xfrm>
            <a:off x="7833320" y="2875607"/>
            <a:ext cx="1777739" cy="1494335"/>
            <a:chOff x="9358184" y="2054284"/>
            <a:chExt cx="2222174" cy="1867919"/>
          </a:xfrm>
        </p:grpSpPr>
        <p:grpSp>
          <p:nvGrpSpPr>
            <p:cNvPr id="570" name="グループ化 569"/>
            <p:cNvGrpSpPr/>
            <p:nvPr/>
          </p:nvGrpSpPr>
          <p:grpSpPr>
            <a:xfrm>
              <a:off x="10036708" y="2054284"/>
              <a:ext cx="1129419" cy="1311536"/>
              <a:chOff x="7181282" y="7663490"/>
              <a:chExt cx="1129419" cy="1311536"/>
            </a:xfrm>
          </p:grpSpPr>
          <p:grpSp>
            <p:nvGrpSpPr>
              <p:cNvPr id="584" name="グループ化 583"/>
              <p:cNvGrpSpPr/>
              <p:nvPr/>
            </p:nvGrpSpPr>
            <p:grpSpPr>
              <a:xfrm>
                <a:off x="7362308" y="7681820"/>
                <a:ext cx="719603" cy="1293206"/>
                <a:chOff x="4108550" y="4732300"/>
                <a:chExt cx="719603" cy="1293206"/>
              </a:xfrm>
            </p:grpSpPr>
            <p:grpSp>
              <p:nvGrpSpPr>
                <p:cNvPr id="596" name="グループ化 595"/>
                <p:cNvGrpSpPr/>
                <p:nvPr/>
              </p:nvGrpSpPr>
              <p:grpSpPr>
                <a:xfrm>
                  <a:off x="4108550" y="4732300"/>
                  <a:ext cx="719603" cy="831968"/>
                  <a:chOff x="4108550" y="4732300"/>
                  <a:chExt cx="719603" cy="831968"/>
                </a:xfrm>
              </p:grpSpPr>
              <p:sp>
                <p:nvSpPr>
                  <p:cNvPr id="605" name="角丸四角形 1206"/>
                  <p:cNvSpPr/>
                  <p:nvPr/>
                </p:nvSpPr>
                <p:spPr>
                  <a:xfrm>
                    <a:off x="4138170" y="4732300"/>
                    <a:ext cx="660362" cy="46277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60362" h="462772">
                        <a:moveTo>
                          <a:pt x="231386" y="0"/>
                        </a:moveTo>
                        <a:lnTo>
                          <a:pt x="279220" y="0"/>
                        </a:lnTo>
                        <a:cubicBezTo>
                          <a:pt x="296761" y="0"/>
                          <a:pt x="313846" y="1952"/>
                          <a:pt x="330181" y="6045"/>
                        </a:cubicBezTo>
                        <a:cubicBezTo>
                          <a:pt x="346516" y="1952"/>
                          <a:pt x="363601" y="0"/>
                          <a:pt x="381142" y="0"/>
                        </a:cubicBezTo>
                        <a:lnTo>
                          <a:pt x="428976" y="0"/>
                        </a:lnTo>
                        <a:cubicBezTo>
                          <a:pt x="556767" y="0"/>
                          <a:pt x="660362" y="103595"/>
                          <a:pt x="660362" y="231386"/>
                        </a:cubicBezTo>
                        <a:cubicBezTo>
                          <a:pt x="660362" y="359177"/>
                          <a:pt x="556767" y="462772"/>
                          <a:pt x="428976" y="462772"/>
                        </a:cubicBezTo>
                        <a:lnTo>
                          <a:pt x="381142" y="462772"/>
                        </a:lnTo>
                        <a:cubicBezTo>
                          <a:pt x="363601" y="462772"/>
                          <a:pt x="346516" y="460820"/>
                          <a:pt x="330181" y="456728"/>
                        </a:cubicBezTo>
                        <a:cubicBezTo>
                          <a:pt x="313846" y="460820"/>
                          <a:pt x="296761" y="462772"/>
                          <a:pt x="279220" y="462772"/>
                        </a:cubicBezTo>
                        <a:lnTo>
                          <a:pt x="231386" y="462772"/>
                        </a:lnTo>
                        <a:cubicBezTo>
                          <a:pt x="103595" y="462772"/>
                          <a:pt x="0" y="359177"/>
                          <a:pt x="0" y="231386"/>
                        </a:cubicBezTo>
                        <a:cubicBezTo>
                          <a:pt x="0" y="103595"/>
                          <a:pt x="103595" y="0"/>
                          <a:pt x="231386" y="0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6" name="片側の 2 つの角を丸めた四角形 605"/>
                  <p:cNvSpPr/>
                  <p:nvPr/>
                </p:nvSpPr>
                <p:spPr>
                  <a:xfrm rot="10800000">
                    <a:off x="4398361" y="5319902"/>
                    <a:ext cx="139982" cy="24436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607" name="グループ化 606"/>
                  <p:cNvGrpSpPr/>
                  <p:nvPr/>
                </p:nvGrpSpPr>
                <p:grpSpPr>
                  <a:xfrm>
                    <a:off x="4108550" y="5036232"/>
                    <a:ext cx="719603" cy="214314"/>
                    <a:chOff x="4108550" y="5036232"/>
                    <a:chExt cx="719603" cy="214314"/>
                  </a:xfrm>
                </p:grpSpPr>
                <p:sp>
                  <p:nvSpPr>
                    <p:cNvPr id="616" name="円/楕円 745"/>
                    <p:cNvSpPr/>
                    <p:nvPr/>
                  </p:nvSpPr>
                  <p:spPr>
                    <a:xfrm rot="20700000">
                      <a:off x="4108550" y="5036232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17" name="円/楕円 746"/>
                    <p:cNvSpPr/>
                    <p:nvPr/>
                  </p:nvSpPr>
                  <p:spPr>
                    <a:xfrm rot="900000" flipH="1">
                      <a:off x="4653218" y="5036233"/>
                      <a:ext cx="174935" cy="214313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608" name="角丸四角形 607"/>
                  <p:cNvSpPr/>
                  <p:nvPr/>
                </p:nvSpPr>
                <p:spPr>
                  <a:xfrm>
                    <a:off x="4178090" y="4795543"/>
                    <a:ext cx="580522" cy="633231"/>
                  </a:xfrm>
                  <a:prstGeom prst="roundRect">
                    <a:avLst>
                      <a:gd name="adj" fmla="val 39638"/>
                    </a:avLst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609" name="グループ化 608"/>
                  <p:cNvGrpSpPr/>
                  <p:nvPr/>
                </p:nvGrpSpPr>
                <p:grpSpPr>
                  <a:xfrm>
                    <a:off x="4227264" y="4959727"/>
                    <a:ext cx="482174" cy="194180"/>
                    <a:chOff x="4232627" y="4959727"/>
                    <a:chExt cx="482174" cy="194180"/>
                  </a:xfrm>
                </p:grpSpPr>
                <p:sp>
                  <p:nvSpPr>
                    <p:cNvPr id="612" name="フローチャート: 端子 650"/>
                    <p:cNvSpPr/>
                    <p:nvPr/>
                  </p:nvSpPr>
                  <p:spPr>
                    <a:xfrm rot="20978094">
                      <a:off x="4232627" y="4959729"/>
                      <a:ext cx="187231" cy="45719"/>
                    </a:xfrm>
                    <a:prstGeom prst="flowChartTerminator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13" name="フローチャート: 端子 651"/>
                    <p:cNvSpPr/>
                    <p:nvPr/>
                  </p:nvSpPr>
                  <p:spPr>
                    <a:xfrm rot="20683012" flipH="1">
                      <a:off x="4527570" y="4959727"/>
                      <a:ext cx="187231" cy="45719"/>
                    </a:xfrm>
                    <a:prstGeom prst="flowChartTerminator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14" name="円/楕円 757"/>
                    <p:cNvSpPr/>
                    <p:nvPr/>
                  </p:nvSpPr>
                  <p:spPr>
                    <a:xfrm>
                      <a:off x="4315956" y="5063284"/>
                      <a:ext cx="56053" cy="906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15" name="円/楕円 758"/>
                    <p:cNvSpPr/>
                    <p:nvPr/>
                  </p:nvSpPr>
                  <p:spPr>
                    <a:xfrm>
                      <a:off x="4582488" y="5063284"/>
                      <a:ext cx="56053" cy="90623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610" name="フリーフォーム 609"/>
                  <p:cNvSpPr/>
                  <p:nvPr/>
                </p:nvSpPr>
                <p:spPr>
                  <a:xfrm rot="18900000">
                    <a:off x="4412945" y="5131546"/>
                    <a:ext cx="110812" cy="110812"/>
                  </a:xfrm>
                  <a:custGeom>
                    <a:avLst/>
                    <a:gdLst>
                      <a:gd name="connsiteX0" fmla="*/ 75031 w 110812"/>
                      <a:gd name="connsiteY0" fmla="*/ 0 h 110812"/>
                      <a:gd name="connsiteX1" fmla="*/ 110812 w 110812"/>
                      <a:gd name="connsiteY1" fmla="*/ 35781 h 110812"/>
                      <a:gd name="connsiteX2" fmla="*/ 110812 w 110812"/>
                      <a:gd name="connsiteY2" fmla="*/ 55406 h 110812"/>
                      <a:gd name="connsiteX3" fmla="*/ 55406 w 110812"/>
                      <a:gd name="connsiteY3" fmla="*/ 110812 h 110812"/>
                      <a:gd name="connsiteX4" fmla="*/ 0 w 110812"/>
                      <a:gd name="connsiteY4" fmla="*/ 55406 h 110812"/>
                      <a:gd name="connsiteX5" fmla="*/ 1 w 110812"/>
                      <a:gd name="connsiteY5" fmla="*/ 55406 h 110812"/>
                      <a:gd name="connsiteX6" fmla="*/ 55407 w 110812"/>
                      <a:gd name="connsiteY6" fmla="*/ 0 h 110812"/>
                      <a:gd name="connsiteX0" fmla="*/ 110812 w 202252"/>
                      <a:gd name="connsiteY0" fmla="*/ 35781 h 127221"/>
                      <a:gd name="connsiteX1" fmla="*/ 110812 w 202252"/>
                      <a:gd name="connsiteY1" fmla="*/ 55406 h 127221"/>
                      <a:gd name="connsiteX2" fmla="*/ 55406 w 202252"/>
                      <a:gd name="connsiteY2" fmla="*/ 110812 h 127221"/>
                      <a:gd name="connsiteX3" fmla="*/ 0 w 202252"/>
                      <a:gd name="connsiteY3" fmla="*/ 55406 h 127221"/>
                      <a:gd name="connsiteX4" fmla="*/ 1 w 202252"/>
                      <a:gd name="connsiteY4" fmla="*/ 55406 h 127221"/>
                      <a:gd name="connsiteX5" fmla="*/ 55407 w 202252"/>
                      <a:gd name="connsiteY5" fmla="*/ 0 h 127221"/>
                      <a:gd name="connsiteX6" fmla="*/ 75031 w 202252"/>
                      <a:gd name="connsiteY6" fmla="*/ 0 h 127221"/>
                      <a:gd name="connsiteX7" fmla="*/ 202252 w 202252"/>
                      <a:gd name="connsiteY7" fmla="*/ 127221 h 127221"/>
                      <a:gd name="connsiteX0" fmla="*/ 110812 w 110812"/>
                      <a:gd name="connsiteY0" fmla="*/ 35781 h 110812"/>
                      <a:gd name="connsiteX1" fmla="*/ 110812 w 110812"/>
                      <a:gd name="connsiteY1" fmla="*/ 55406 h 110812"/>
                      <a:gd name="connsiteX2" fmla="*/ 55406 w 110812"/>
                      <a:gd name="connsiteY2" fmla="*/ 110812 h 110812"/>
                      <a:gd name="connsiteX3" fmla="*/ 0 w 110812"/>
                      <a:gd name="connsiteY3" fmla="*/ 55406 h 110812"/>
                      <a:gd name="connsiteX4" fmla="*/ 1 w 110812"/>
                      <a:gd name="connsiteY4" fmla="*/ 55406 h 110812"/>
                      <a:gd name="connsiteX5" fmla="*/ 55407 w 110812"/>
                      <a:gd name="connsiteY5" fmla="*/ 0 h 110812"/>
                      <a:gd name="connsiteX6" fmla="*/ 75031 w 110812"/>
                      <a:gd name="connsiteY6" fmla="*/ 0 h 11081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10812" h="110812">
                        <a:moveTo>
                          <a:pt x="110812" y="35781"/>
                        </a:moveTo>
                        <a:lnTo>
                          <a:pt x="110812" y="55406"/>
                        </a:lnTo>
                        <a:cubicBezTo>
                          <a:pt x="110812" y="86006"/>
                          <a:pt x="86006" y="110812"/>
                          <a:pt x="55406" y="110812"/>
                        </a:cubicBezTo>
                        <a:cubicBezTo>
                          <a:pt x="24806" y="110812"/>
                          <a:pt x="0" y="86006"/>
                          <a:pt x="0" y="55406"/>
                        </a:cubicBezTo>
                        <a:lnTo>
                          <a:pt x="1" y="55406"/>
                        </a:lnTo>
                        <a:cubicBezTo>
                          <a:pt x="1" y="24806"/>
                          <a:pt x="24807" y="0"/>
                          <a:pt x="55407" y="0"/>
                        </a:cubicBezTo>
                        <a:lnTo>
                          <a:pt x="75031" y="0"/>
                        </a:lnTo>
                      </a:path>
                    </a:pathLst>
                  </a:cu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1" name="円/楕円 4"/>
                  <p:cNvSpPr/>
                  <p:nvPr/>
                </p:nvSpPr>
                <p:spPr>
                  <a:xfrm rot="10800000">
                    <a:off x="4353635" y="5297041"/>
                    <a:ext cx="244938" cy="4571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97" name="グループ化 596"/>
                <p:cNvGrpSpPr/>
                <p:nvPr/>
              </p:nvGrpSpPr>
              <p:grpSpPr>
                <a:xfrm>
                  <a:off x="4165918" y="5488751"/>
                  <a:ext cx="604867" cy="536755"/>
                  <a:chOff x="1898480" y="5488751"/>
                  <a:chExt cx="604867" cy="536755"/>
                </a:xfrm>
              </p:grpSpPr>
              <p:sp>
                <p:nvSpPr>
                  <p:cNvPr id="598" name="片側の 2 つの角を丸めた四角形 597"/>
                  <p:cNvSpPr/>
                  <p:nvPr/>
                </p:nvSpPr>
                <p:spPr>
                  <a:xfrm>
                    <a:off x="1898480" y="5491453"/>
                    <a:ext cx="604867" cy="534053"/>
                  </a:xfrm>
                  <a:prstGeom prst="round2SameRect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599" name="グループ化 598"/>
                  <p:cNvGrpSpPr/>
                  <p:nvPr/>
                </p:nvGrpSpPr>
                <p:grpSpPr>
                  <a:xfrm>
                    <a:off x="2136244" y="5493756"/>
                    <a:ext cx="129338" cy="531750"/>
                    <a:chOff x="-102043" y="5493756"/>
                    <a:chExt cx="129338" cy="538598"/>
                  </a:xfrm>
                </p:grpSpPr>
                <p:sp>
                  <p:nvSpPr>
                    <p:cNvPr id="603" name="台形 602"/>
                    <p:cNvSpPr/>
                    <p:nvPr/>
                  </p:nvSpPr>
                  <p:spPr>
                    <a:xfrm rot="10800000">
                      <a:off x="-89612" y="5493756"/>
                      <a:ext cx="104476" cy="68406"/>
                    </a:xfrm>
                    <a:prstGeom prst="trapezoid">
                      <a:avLst/>
                    </a:prstGeom>
                    <a:solidFill>
                      <a:srgbClr val="00206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04" name="台形 603"/>
                    <p:cNvSpPr/>
                    <p:nvPr/>
                  </p:nvSpPr>
                  <p:spPr>
                    <a:xfrm>
                      <a:off x="-102043" y="5562162"/>
                      <a:ext cx="129338" cy="470192"/>
                    </a:xfrm>
                    <a:prstGeom prst="trapezoid">
                      <a:avLst>
                        <a:gd name="adj" fmla="val 27455"/>
                      </a:avLst>
                    </a:prstGeom>
                    <a:solidFill>
                      <a:srgbClr val="00206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600" name="グループ化 599"/>
                  <p:cNvGrpSpPr/>
                  <p:nvPr/>
                </p:nvGrpSpPr>
                <p:grpSpPr>
                  <a:xfrm>
                    <a:off x="2043930" y="5488751"/>
                    <a:ext cx="313967" cy="126641"/>
                    <a:chOff x="-199574" y="5488751"/>
                    <a:chExt cx="313967" cy="126641"/>
                  </a:xfrm>
                </p:grpSpPr>
                <p:sp>
                  <p:nvSpPr>
                    <p:cNvPr id="601" name="直角三角形 600"/>
                    <p:cNvSpPr/>
                    <p:nvPr/>
                  </p:nvSpPr>
                  <p:spPr>
                    <a:xfrm rot="5400000">
                      <a:off x="-188279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5B9BD5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02" name="直角三角形 601"/>
                    <p:cNvSpPr/>
                    <p:nvPr/>
                  </p:nvSpPr>
                  <p:spPr>
                    <a:xfrm rot="16200000" flipH="1">
                      <a:off x="-23543" y="5477456"/>
                      <a:ext cx="126641" cy="149231"/>
                    </a:xfrm>
                    <a:prstGeom prst="rtTriangle">
                      <a:avLst/>
                    </a:prstGeom>
                    <a:solidFill>
                      <a:srgbClr val="5B9BD5">
                        <a:lumMod val="60000"/>
                        <a:lumOff val="40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</p:grpSp>
          <p:grpSp>
            <p:nvGrpSpPr>
              <p:cNvPr id="585" name="グループ化 584"/>
              <p:cNvGrpSpPr/>
              <p:nvPr/>
            </p:nvGrpSpPr>
            <p:grpSpPr>
              <a:xfrm>
                <a:off x="7540820" y="7663490"/>
                <a:ext cx="455739" cy="1243283"/>
                <a:chOff x="1673795" y="3805586"/>
                <a:chExt cx="840973" cy="2294227"/>
              </a:xfrm>
            </p:grpSpPr>
            <p:sp>
              <p:nvSpPr>
                <p:cNvPr id="593" name="正方形/長方形 17"/>
                <p:cNvSpPr/>
                <p:nvPr/>
              </p:nvSpPr>
              <p:spPr>
                <a:xfrm rot="19800000">
                  <a:off x="1940595" y="5638662"/>
                  <a:ext cx="79615" cy="461151"/>
                </a:xfrm>
                <a:custGeom>
                  <a:avLst/>
                  <a:gdLst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0 w 79615"/>
                    <a:gd name="connsiteY3" fmla="*/ 353810 h 353810"/>
                    <a:gd name="connsiteX4" fmla="*/ 0 w 79615"/>
                    <a:gd name="connsiteY4" fmla="*/ 0 h 353810"/>
                    <a:gd name="connsiteX0" fmla="*/ 0 w 79615"/>
                    <a:gd name="connsiteY0" fmla="*/ 0 h 353810"/>
                    <a:gd name="connsiteX1" fmla="*/ 79615 w 79615"/>
                    <a:gd name="connsiteY1" fmla="*/ 0 h 353810"/>
                    <a:gd name="connsiteX2" fmla="*/ 79615 w 79615"/>
                    <a:gd name="connsiteY2" fmla="*/ 353810 h 353810"/>
                    <a:gd name="connsiteX3" fmla="*/ 42971 w 79615"/>
                    <a:gd name="connsiteY3" fmla="*/ 352565 h 353810"/>
                    <a:gd name="connsiteX4" fmla="*/ 0 w 79615"/>
                    <a:gd name="connsiteY4" fmla="*/ 353810 h 353810"/>
                    <a:gd name="connsiteX5" fmla="*/ 0 w 79615"/>
                    <a:gd name="connsiteY5" fmla="*/ 0 h 353810"/>
                    <a:gd name="connsiteX0" fmla="*/ 0 w 79615"/>
                    <a:gd name="connsiteY0" fmla="*/ 0 h 461150"/>
                    <a:gd name="connsiteX1" fmla="*/ 79615 w 79615"/>
                    <a:gd name="connsiteY1" fmla="*/ 0 h 461150"/>
                    <a:gd name="connsiteX2" fmla="*/ 79615 w 79615"/>
                    <a:gd name="connsiteY2" fmla="*/ 353810 h 461150"/>
                    <a:gd name="connsiteX3" fmla="*/ 42971 w 79615"/>
                    <a:gd name="connsiteY3" fmla="*/ 461150 h 461150"/>
                    <a:gd name="connsiteX4" fmla="*/ 0 w 79615"/>
                    <a:gd name="connsiteY4" fmla="*/ 353810 h 461150"/>
                    <a:gd name="connsiteX5" fmla="*/ 0 w 79615"/>
                    <a:gd name="connsiteY5" fmla="*/ 0 h 4611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79615" h="461150">
                      <a:moveTo>
                        <a:pt x="0" y="0"/>
                      </a:moveTo>
                      <a:lnTo>
                        <a:pt x="79615" y="0"/>
                      </a:lnTo>
                      <a:lnTo>
                        <a:pt x="79615" y="353810"/>
                      </a:lnTo>
                      <a:lnTo>
                        <a:pt x="42971" y="461150"/>
                      </a:lnTo>
                      <a:lnTo>
                        <a:pt x="0" y="3538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94" name="角丸四角形 159"/>
                <p:cNvSpPr/>
                <p:nvPr/>
              </p:nvSpPr>
              <p:spPr>
                <a:xfrm rot="20591968">
                  <a:off x="1673795" y="5784596"/>
                  <a:ext cx="426824" cy="278058"/>
                </a:xfrm>
                <a:custGeom>
                  <a:avLst/>
                  <a:gdLst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60456 w 362616"/>
                    <a:gd name="connsiteY15" fmla="*/ 162121 h 321621"/>
                    <a:gd name="connsiteX16" fmla="*/ 40671 w 362616"/>
                    <a:gd name="connsiteY16" fmla="*/ 127981 h 321621"/>
                    <a:gd name="connsiteX17" fmla="*/ 31146 w 362616"/>
                    <a:gd name="connsiteY17" fmla="*/ 44291 h 321621"/>
                    <a:gd name="connsiteX18" fmla="*/ 75437 w 362616"/>
                    <a:gd name="connsiteY18" fmla="*/ 0 h 321621"/>
                    <a:gd name="connsiteX0" fmla="*/ 75437 w 362616"/>
                    <a:gd name="connsiteY0" fmla="*/ 0 h 321621"/>
                    <a:gd name="connsiteX1" fmla="*/ 318325 w 362616"/>
                    <a:gd name="connsiteY1" fmla="*/ 0 h 321621"/>
                    <a:gd name="connsiteX2" fmla="*/ 362616 w 362616"/>
                    <a:gd name="connsiteY2" fmla="*/ 44291 h 321621"/>
                    <a:gd name="connsiteX3" fmla="*/ 318325 w 362616"/>
                    <a:gd name="connsiteY3" fmla="*/ 88582 h 321621"/>
                    <a:gd name="connsiteX4" fmla="*/ 261982 w 362616"/>
                    <a:gd name="connsiteY4" fmla="*/ 88582 h 321621"/>
                    <a:gd name="connsiteX5" fmla="*/ 294463 w 362616"/>
                    <a:gd name="connsiteY5" fmla="*/ 127981 h 321621"/>
                    <a:gd name="connsiteX6" fmla="*/ 256794 w 362616"/>
                    <a:gd name="connsiteY6" fmla="*/ 169529 h 321621"/>
                    <a:gd name="connsiteX7" fmla="*/ 276579 w 362616"/>
                    <a:gd name="connsiteY7" fmla="*/ 203669 h 321621"/>
                    <a:gd name="connsiteX8" fmla="*/ 238906 w 362616"/>
                    <a:gd name="connsiteY8" fmla="*/ 245219 h 321621"/>
                    <a:gd name="connsiteX9" fmla="*/ 253792 w 362616"/>
                    <a:gd name="connsiteY9" fmla="*/ 277330 h 321621"/>
                    <a:gd name="connsiteX10" fmla="*/ 209501 w 362616"/>
                    <a:gd name="connsiteY10" fmla="*/ 321621 h 321621"/>
                    <a:gd name="connsiteX11" fmla="*/ 44291 w 362616"/>
                    <a:gd name="connsiteY11" fmla="*/ 321621 h 321621"/>
                    <a:gd name="connsiteX12" fmla="*/ 0 w 362616"/>
                    <a:gd name="connsiteY12" fmla="*/ 277330 h 321621"/>
                    <a:gd name="connsiteX13" fmla="*/ 37674 w 362616"/>
                    <a:gd name="connsiteY13" fmla="*/ 235780 h 321621"/>
                    <a:gd name="connsiteX14" fmla="*/ 22787 w 362616"/>
                    <a:gd name="connsiteY14" fmla="*/ 203669 h 321621"/>
                    <a:gd name="connsiteX15" fmla="*/ 40671 w 362616"/>
                    <a:gd name="connsiteY15" fmla="*/ 127981 h 321621"/>
                    <a:gd name="connsiteX16" fmla="*/ 31146 w 362616"/>
                    <a:gd name="connsiteY16" fmla="*/ 44291 h 321621"/>
                    <a:gd name="connsiteX17" fmla="*/ 75437 w 362616"/>
                    <a:gd name="connsiteY17" fmla="*/ 0 h 321621"/>
                    <a:gd name="connsiteX0" fmla="*/ 75871 w 363050"/>
                    <a:gd name="connsiteY0" fmla="*/ 0 h 321621"/>
                    <a:gd name="connsiteX1" fmla="*/ 318759 w 363050"/>
                    <a:gd name="connsiteY1" fmla="*/ 0 h 321621"/>
                    <a:gd name="connsiteX2" fmla="*/ 363050 w 363050"/>
                    <a:gd name="connsiteY2" fmla="*/ 44291 h 321621"/>
                    <a:gd name="connsiteX3" fmla="*/ 318759 w 363050"/>
                    <a:gd name="connsiteY3" fmla="*/ 88582 h 321621"/>
                    <a:gd name="connsiteX4" fmla="*/ 262416 w 363050"/>
                    <a:gd name="connsiteY4" fmla="*/ 88582 h 321621"/>
                    <a:gd name="connsiteX5" fmla="*/ 294897 w 363050"/>
                    <a:gd name="connsiteY5" fmla="*/ 127981 h 321621"/>
                    <a:gd name="connsiteX6" fmla="*/ 257228 w 363050"/>
                    <a:gd name="connsiteY6" fmla="*/ 169529 h 321621"/>
                    <a:gd name="connsiteX7" fmla="*/ 277013 w 363050"/>
                    <a:gd name="connsiteY7" fmla="*/ 203669 h 321621"/>
                    <a:gd name="connsiteX8" fmla="*/ 239340 w 363050"/>
                    <a:gd name="connsiteY8" fmla="*/ 245219 h 321621"/>
                    <a:gd name="connsiteX9" fmla="*/ 254226 w 363050"/>
                    <a:gd name="connsiteY9" fmla="*/ 277330 h 321621"/>
                    <a:gd name="connsiteX10" fmla="*/ 209935 w 363050"/>
                    <a:gd name="connsiteY10" fmla="*/ 321621 h 321621"/>
                    <a:gd name="connsiteX11" fmla="*/ 44725 w 363050"/>
                    <a:gd name="connsiteY11" fmla="*/ 321621 h 321621"/>
                    <a:gd name="connsiteX12" fmla="*/ 434 w 363050"/>
                    <a:gd name="connsiteY12" fmla="*/ 277330 h 321621"/>
                    <a:gd name="connsiteX13" fmla="*/ 23221 w 363050"/>
                    <a:gd name="connsiteY13" fmla="*/ 203669 h 321621"/>
                    <a:gd name="connsiteX14" fmla="*/ 41105 w 363050"/>
                    <a:gd name="connsiteY14" fmla="*/ 127981 h 321621"/>
                    <a:gd name="connsiteX15" fmla="*/ 31580 w 363050"/>
                    <a:gd name="connsiteY15" fmla="*/ 44291 h 321621"/>
                    <a:gd name="connsiteX16" fmla="*/ 75871 w 363050"/>
                    <a:gd name="connsiteY16" fmla="*/ 0 h 321621"/>
                    <a:gd name="connsiteX0" fmla="*/ 75583 w 362762"/>
                    <a:gd name="connsiteY0" fmla="*/ 0 h 321621"/>
                    <a:gd name="connsiteX1" fmla="*/ 318471 w 362762"/>
                    <a:gd name="connsiteY1" fmla="*/ 0 h 321621"/>
                    <a:gd name="connsiteX2" fmla="*/ 362762 w 362762"/>
                    <a:gd name="connsiteY2" fmla="*/ 44291 h 321621"/>
                    <a:gd name="connsiteX3" fmla="*/ 318471 w 362762"/>
                    <a:gd name="connsiteY3" fmla="*/ 88582 h 321621"/>
                    <a:gd name="connsiteX4" fmla="*/ 262128 w 362762"/>
                    <a:gd name="connsiteY4" fmla="*/ 88582 h 321621"/>
                    <a:gd name="connsiteX5" fmla="*/ 294609 w 362762"/>
                    <a:gd name="connsiteY5" fmla="*/ 127981 h 321621"/>
                    <a:gd name="connsiteX6" fmla="*/ 256940 w 362762"/>
                    <a:gd name="connsiteY6" fmla="*/ 169529 h 321621"/>
                    <a:gd name="connsiteX7" fmla="*/ 276725 w 362762"/>
                    <a:gd name="connsiteY7" fmla="*/ 203669 h 321621"/>
                    <a:gd name="connsiteX8" fmla="*/ 239052 w 362762"/>
                    <a:gd name="connsiteY8" fmla="*/ 245219 h 321621"/>
                    <a:gd name="connsiteX9" fmla="*/ 253938 w 362762"/>
                    <a:gd name="connsiteY9" fmla="*/ 277330 h 321621"/>
                    <a:gd name="connsiteX10" fmla="*/ 209647 w 362762"/>
                    <a:gd name="connsiteY10" fmla="*/ 321621 h 321621"/>
                    <a:gd name="connsiteX11" fmla="*/ 44437 w 362762"/>
                    <a:gd name="connsiteY11" fmla="*/ 321621 h 321621"/>
                    <a:gd name="connsiteX12" fmla="*/ 146 w 362762"/>
                    <a:gd name="connsiteY12" fmla="*/ 277330 h 321621"/>
                    <a:gd name="connsiteX13" fmla="*/ 30553 w 362762"/>
                    <a:gd name="connsiteY13" fmla="*/ 201129 h 321621"/>
                    <a:gd name="connsiteX14" fmla="*/ 40817 w 362762"/>
                    <a:gd name="connsiteY14" fmla="*/ 127981 h 321621"/>
                    <a:gd name="connsiteX15" fmla="*/ 31292 w 362762"/>
                    <a:gd name="connsiteY15" fmla="*/ 44291 h 321621"/>
                    <a:gd name="connsiteX16" fmla="*/ 75583 w 362762"/>
                    <a:gd name="connsiteY16" fmla="*/ 0 h 321621"/>
                    <a:gd name="connsiteX0" fmla="*/ 75575 w 362754"/>
                    <a:gd name="connsiteY0" fmla="*/ 0 h 321621"/>
                    <a:gd name="connsiteX1" fmla="*/ 318463 w 362754"/>
                    <a:gd name="connsiteY1" fmla="*/ 0 h 321621"/>
                    <a:gd name="connsiteX2" fmla="*/ 362754 w 362754"/>
                    <a:gd name="connsiteY2" fmla="*/ 44291 h 321621"/>
                    <a:gd name="connsiteX3" fmla="*/ 318463 w 362754"/>
                    <a:gd name="connsiteY3" fmla="*/ 88582 h 321621"/>
                    <a:gd name="connsiteX4" fmla="*/ 262120 w 362754"/>
                    <a:gd name="connsiteY4" fmla="*/ 88582 h 321621"/>
                    <a:gd name="connsiteX5" fmla="*/ 294601 w 362754"/>
                    <a:gd name="connsiteY5" fmla="*/ 127981 h 321621"/>
                    <a:gd name="connsiteX6" fmla="*/ 256932 w 362754"/>
                    <a:gd name="connsiteY6" fmla="*/ 169529 h 321621"/>
                    <a:gd name="connsiteX7" fmla="*/ 276717 w 362754"/>
                    <a:gd name="connsiteY7" fmla="*/ 203669 h 321621"/>
                    <a:gd name="connsiteX8" fmla="*/ 239044 w 362754"/>
                    <a:gd name="connsiteY8" fmla="*/ 245219 h 321621"/>
                    <a:gd name="connsiteX9" fmla="*/ 253930 w 362754"/>
                    <a:gd name="connsiteY9" fmla="*/ 277330 h 321621"/>
                    <a:gd name="connsiteX10" fmla="*/ 209639 w 362754"/>
                    <a:gd name="connsiteY10" fmla="*/ 321621 h 321621"/>
                    <a:gd name="connsiteX11" fmla="*/ 44429 w 362754"/>
                    <a:gd name="connsiteY11" fmla="*/ 321621 h 321621"/>
                    <a:gd name="connsiteX12" fmla="*/ 138 w 362754"/>
                    <a:gd name="connsiteY12" fmla="*/ 277330 h 321621"/>
                    <a:gd name="connsiteX13" fmla="*/ 30545 w 362754"/>
                    <a:gd name="connsiteY13" fmla="*/ 201129 h 321621"/>
                    <a:gd name="connsiteX14" fmla="*/ 31284 w 362754"/>
                    <a:gd name="connsiteY14" fmla="*/ 44291 h 321621"/>
                    <a:gd name="connsiteX15" fmla="*/ 75575 w 362754"/>
                    <a:gd name="connsiteY15" fmla="*/ 0 h 321621"/>
                    <a:gd name="connsiteX0" fmla="*/ 75597 w 362776"/>
                    <a:gd name="connsiteY0" fmla="*/ 0 h 321632"/>
                    <a:gd name="connsiteX1" fmla="*/ 318485 w 362776"/>
                    <a:gd name="connsiteY1" fmla="*/ 0 h 321632"/>
                    <a:gd name="connsiteX2" fmla="*/ 362776 w 362776"/>
                    <a:gd name="connsiteY2" fmla="*/ 44291 h 321632"/>
                    <a:gd name="connsiteX3" fmla="*/ 318485 w 362776"/>
                    <a:gd name="connsiteY3" fmla="*/ 88582 h 321632"/>
                    <a:gd name="connsiteX4" fmla="*/ 262142 w 362776"/>
                    <a:gd name="connsiteY4" fmla="*/ 88582 h 321632"/>
                    <a:gd name="connsiteX5" fmla="*/ 294623 w 362776"/>
                    <a:gd name="connsiteY5" fmla="*/ 127981 h 321632"/>
                    <a:gd name="connsiteX6" fmla="*/ 256954 w 362776"/>
                    <a:gd name="connsiteY6" fmla="*/ 169529 h 321632"/>
                    <a:gd name="connsiteX7" fmla="*/ 276739 w 362776"/>
                    <a:gd name="connsiteY7" fmla="*/ 203669 h 321632"/>
                    <a:gd name="connsiteX8" fmla="*/ 239066 w 362776"/>
                    <a:gd name="connsiteY8" fmla="*/ 245219 h 321632"/>
                    <a:gd name="connsiteX9" fmla="*/ 253952 w 362776"/>
                    <a:gd name="connsiteY9" fmla="*/ 277330 h 321632"/>
                    <a:gd name="connsiteX10" fmla="*/ 209661 w 362776"/>
                    <a:gd name="connsiteY10" fmla="*/ 321621 h 321632"/>
                    <a:gd name="connsiteX11" fmla="*/ 44451 w 362776"/>
                    <a:gd name="connsiteY11" fmla="*/ 321621 h 321632"/>
                    <a:gd name="connsiteX12" fmla="*/ 160 w 362776"/>
                    <a:gd name="connsiteY12" fmla="*/ 277330 h 321632"/>
                    <a:gd name="connsiteX13" fmla="*/ 31306 w 362776"/>
                    <a:gd name="connsiteY13" fmla="*/ 44291 h 321632"/>
                    <a:gd name="connsiteX14" fmla="*/ 75597 w 362776"/>
                    <a:gd name="connsiteY14" fmla="*/ 0 h 321632"/>
                    <a:gd name="connsiteX0" fmla="*/ 116134 w 403313"/>
                    <a:gd name="connsiteY0" fmla="*/ 0 h 321621"/>
                    <a:gd name="connsiteX1" fmla="*/ 359022 w 403313"/>
                    <a:gd name="connsiteY1" fmla="*/ 0 h 321621"/>
                    <a:gd name="connsiteX2" fmla="*/ 403313 w 403313"/>
                    <a:gd name="connsiteY2" fmla="*/ 44291 h 321621"/>
                    <a:gd name="connsiteX3" fmla="*/ 359022 w 403313"/>
                    <a:gd name="connsiteY3" fmla="*/ 88582 h 321621"/>
                    <a:gd name="connsiteX4" fmla="*/ 302679 w 403313"/>
                    <a:gd name="connsiteY4" fmla="*/ 88582 h 321621"/>
                    <a:gd name="connsiteX5" fmla="*/ 335160 w 403313"/>
                    <a:gd name="connsiteY5" fmla="*/ 127981 h 321621"/>
                    <a:gd name="connsiteX6" fmla="*/ 297491 w 403313"/>
                    <a:gd name="connsiteY6" fmla="*/ 169529 h 321621"/>
                    <a:gd name="connsiteX7" fmla="*/ 317276 w 403313"/>
                    <a:gd name="connsiteY7" fmla="*/ 203669 h 321621"/>
                    <a:gd name="connsiteX8" fmla="*/ 279603 w 403313"/>
                    <a:gd name="connsiteY8" fmla="*/ 245219 h 321621"/>
                    <a:gd name="connsiteX9" fmla="*/ 294489 w 403313"/>
                    <a:gd name="connsiteY9" fmla="*/ 277330 h 321621"/>
                    <a:gd name="connsiteX10" fmla="*/ 250198 w 403313"/>
                    <a:gd name="connsiteY10" fmla="*/ 321621 h 321621"/>
                    <a:gd name="connsiteX11" fmla="*/ 84988 w 403313"/>
                    <a:gd name="connsiteY11" fmla="*/ 321621 h 321621"/>
                    <a:gd name="connsiteX12" fmla="*/ 57 w 403313"/>
                    <a:gd name="connsiteY12" fmla="*/ 213830 h 321621"/>
                    <a:gd name="connsiteX13" fmla="*/ 71843 w 403313"/>
                    <a:gd name="connsiteY13" fmla="*/ 44291 h 321621"/>
                    <a:gd name="connsiteX14" fmla="*/ 116134 w 403313"/>
                    <a:gd name="connsiteY14" fmla="*/ 0 h 321621"/>
                    <a:gd name="connsiteX0" fmla="*/ 116214 w 403393"/>
                    <a:gd name="connsiteY0" fmla="*/ 0 h 321621"/>
                    <a:gd name="connsiteX1" fmla="*/ 359102 w 403393"/>
                    <a:gd name="connsiteY1" fmla="*/ 0 h 321621"/>
                    <a:gd name="connsiteX2" fmla="*/ 403393 w 403393"/>
                    <a:gd name="connsiteY2" fmla="*/ 44291 h 321621"/>
                    <a:gd name="connsiteX3" fmla="*/ 359102 w 403393"/>
                    <a:gd name="connsiteY3" fmla="*/ 88582 h 321621"/>
                    <a:gd name="connsiteX4" fmla="*/ 302759 w 403393"/>
                    <a:gd name="connsiteY4" fmla="*/ 88582 h 321621"/>
                    <a:gd name="connsiteX5" fmla="*/ 335240 w 403393"/>
                    <a:gd name="connsiteY5" fmla="*/ 127981 h 321621"/>
                    <a:gd name="connsiteX6" fmla="*/ 297571 w 403393"/>
                    <a:gd name="connsiteY6" fmla="*/ 169529 h 321621"/>
                    <a:gd name="connsiteX7" fmla="*/ 317356 w 403393"/>
                    <a:gd name="connsiteY7" fmla="*/ 203669 h 321621"/>
                    <a:gd name="connsiteX8" fmla="*/ 279683 w 403393"/>
                    <a:gd name="connsiteY8" fmla="*/ 245219 h 321621"/>
                    <a:gd name="connsiteX9" fmla="*/ 294569 w 403393"/>
                    <a:gd name="connsiteY9" fmla="*/ 277330 h 321621"/>
                    <a:gd name="connsiteX10" fmla="*/ 250278 w 403393"/>
                    <a:gd name="connsiteY10" fmla="*/ 321621 h 321621"/>
                    <a:gd name="connsiteX11" fmla="*/ 92688 w 403393"/>
                    <a:gd name="connsiteY11" fmla="*/ 291141 h 321621"/>
                    <a:gd name="connsiteX12" fmla="*/ 137 w 403393"/>
                    <a:gd name="connsiteY12" fmla="*/ 213830 h 321621"/>
                    <a:gd name="connsiteX13" fmla="*/ 71923 w 403393"/>
                    <a:gd name="connsiteY13" fmla="*/ 44291 h 321621"/>
                    <a:gd name="connsiteX14" fmla="*/ 116214 w 403393"/>
                    <a:gd name="connsiteY14" fmla="*/ 0 h 321621"/>
                    <a:gd name="connsiteX0" fmla="*/ 116231 w 403410"/>
                    <a:gd name="connsiteY0" fmla="*/ 0 h 321621"/>
                    <a:gd name="connsiteX1" fmla="*/ 359119 w 403410"/>
                    <a:gd name="connsiteY1" fmla="*/ 0 h 321621"/>
                    <a:gd name="connsiteX2" fmla="*/ 403410 w 403410"/>
                    <a:gd name="connsiteY2" fmla="*/ 44291 h 321621"/>
                    <a:gd name="connsiteX3" fmla="*/ 359119 w 403410"/>
                    <a:gd name="connsiteY3" fmla="*/ 88582 h 321621"/>
                    <a:gd name="connsiteX4" fmla="*/ 302776 w 403410"/>
                    <a:gd name="connsiteY4" fmla="*/ 88582 h 321621"/>
                    <a:gd name="connsiteX5" fmla="*/ 335257 w 403410"/>
                    <a:gd name="connsiteY5" fmla="*/ 127981 h 321621"/>
                    <a:gd name="connsiteX6" fmla="*/ 297588 w 403410"/>
                    <a:gd name="connsiteY6" fmla="*/ 169529 h 321621"/>
                    <a:gd name="connsiteX7" fmla="*/ 317373 w 403410"/>
                    <a:gd name="connsiteY7" fmla="*/ 203669 h 321621"/>
                    <a:gd name="connsiteX8" fmla="*/ 279700 w 403410"/>
                    <a:gd name="connsiteY8" fmla="*/ 245219 h 321621"/>
                    <a:gd name="connsiteX9" fmla="*/ 294586 w 403410"/>
                    <a:gd name="connsiteY9" fmla="*/ 277330 h 321621"/>
                    <a:gd name="connsiteX10" fmla="*/ 250295 w 403410"/>
                    <a:gd name="connsiteY10" fmla="*/ 321621 h 321621"/>
                    <a:gd name="connsiteX11" fmla="*/ 92705 w 403410"/>
                    <a:gd name="connsiteY11" fmla="*/ 291141 h 321621"/>
                    <a:gd name="connsiteX12" fmla="*/ 154 w 403410"/>
                    <a:gd name="connsiteY12" fmla="*/ 213830 h 321621"/>
                    <a:gd name="connsiteX13" fmla="*/ 116231 w 403410"/>
                    <a:gd name="connsiteY13" fmla="*/ 0 h 32162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03410" h="321621">
                      <a:moveTo>
                        <a:pt x="116231" y="0"/>
                      </a:moveTo>
                      <a:lnTo>
                        <a:pt x="359119" y="0"/>
                      </a:lnTo>
                      <a:cubicBezTo>
                        <a:pt x="383580" y="0"/>
                        <a:pt x="403410" y="19830"/>
                        <a:pt x="403410" y="44291"/>
                      </a:cubicBezTo>
                      <a:cubicBezTo>
                        <a:pt x="403410" y="68752"/>
                        <a:pt x="383580" y="88582"/>
                        <a:pt x="359119" y="88582"/>
                      </a:cubicBezTo>
                      <a:lnTo>
                        <a:pt x="302776" y="88582"/>
                      </a:lnTo>
                      <a:cubicBezTo>
                        <a:pt x="321947" y="91009"/>
                        <a:pt x="335257" y="107941"/>
                        <a:pt x="335257" y="127981"/>
                      </a:cubicBezTo>
                      <a:cubicBezTo>
                        <a:pt x="335257" y="150070"/>
                        <a:pt x="319086" y="168383"/>
                        <a:pt x="297588" y="169529"/>
                      </a:cubicBezTo>
                      <a:cubicBezTo>
                        <a:pt x="310093" y="175726"/>
                        <a:pt x="317373" y="188847"/>
                        <a:pt x="317373" y="203669"/>
                      </a:cubicBezTo>
                      <a:cubicBezTo>
                        <a:pt x="317373" y="225760"/>
                        <a:pt x="301199" y="244075"/>
                        <a:pt x="279700" y="245219"/>
                      </a:cubicBezTo>
                      <a:cubicBezTo>
                        <a:pt x="289045" y="252763"/>
                        <a:pt x="294586" y="264399"/>
                        <a:pt x="294586" y="277330"/>
                      </a:cubicBezTo>
                      <a:cubicBezTo>
                        <a:pt x="294586" y="301791"/>
                        <a:pt x="274756" y="321621"/>
                        <a:pt x="250295" y="321621"/>
                      </a:cubicBezTo>
                      <a:lnTo>
                        <a:pt x="92705" y="291141"/>
                      </a:lnTo>
                      <a:cubicBezTo>
                        <a:pt x="68244" y="291141"/>
                        <a:pt x="-3767" y="262353"/>
                        <a:pt x="154" y="213830"/>
                      </a:cubicBezTo>
                      <a:cubicBezTo>
                        <a:pt x="4075" y="165307"/>
                        <a:pt x="56404" y="35638"/>
                        <a:pt x="116231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95" name="フリーフォーム 594"/>
                <p:cNvSpPr/>
                <p:nvPr/>
              </p:nvSpPr>
              <p:spPr>
                <a:xfrm rot="3289711" flipH="1">
                  <a:off x="2044188" y="3878121"/>
                  <a:ext cx="543115" cy="398045"/>
                </a:xfrm>
                <a:custGeom>
                  <a:avLst/>
                  <a:gdLst>
                    <a:gd name="connsiteX0" fmla="*/ 0 w 543116"/>
                    <a:gd name="connsiteY0" fmla="*/ 141610 h 398045"/>
                    <a:gd name="connsiteX1" fmla="*/ 0 w 543116"/>
                    <a:gd name="connsiteY1" fmla="*/ 141611 h 398045"/>
                    <a:gd name="connsiteX2" fmla="*/ 0 w 543116"/>
                    <a:gd name="connsiteY2" fmla="*/ 141611 h 398045"/>
                    <a:gd name="connsiteX3" fmla="*/ 479443 w 543116"/>
                    <a:gd name="connsiteY3" fmla="*/ 106882 h 398045"/>
                    <a:gd name="connsiteX4" fmla="*/ 489259 w 543116"/>
                    <a:gd name="connsiteY4" fmla="*/ 121664 h 398045"/>
                    <a:gd name="connsiteX5" fmla="*/ 489524 w 543116"/>
                    <a:gd name="connsiteY5" fmla="*/ 123025 h 398045"/>
                    <a:gd name="connsiteX6" fmla="*/ 534955 w 543116"/>
                    <a:gd name="connsiteY6" fmla="*/ 187495 h 398045"/>
                    <a:gd name="connsiteX7" fmla="*/ 524168 w 543116"/>
                    <a:gd name="connsiteY7" fmla="*/ 249762 h 398045"/>
                    <a:gd name="connsiteX8" fmla="*/ 461902 w 543116"/>
                    <a:gd name="connsiteY8" fmla="*/ 238975 h 398045"/>
                    <a:gd name="connsiteX9" fmla="*/ 413142 w 543116"/>
                    <a:gd name="connsiteY9" fmla="*/ 169780 h 398045"/>
                    <a:gd name="connsiteX10" fmla="*/ 354162 w 543116"/>
                    <a:gd name="connsiteY10" fmla="*/ 159562 h 398045"/>
                    <a:gd name="connsiteX11" fmla="*/ 351769 w 543116"/>
                    <a:gd name="connsiteY11" fmla="*/ 163911 h 398045"/>
                    <a:gd name="connsiteX12" fmla="*/ 391714 w 543116"/>
                    <a:gd name="connsiteY12" fmla="*/ 182392 h 398045"/>
                    <a:gd name="connsiteX13" fmla="*/ 396222 w 543116"/>
                    <a:gd name="connsiteY13" fmla="*/ 187282 h 398045"/>
                    <a:gd name="connsiteX14" fmla="*/ 399922 w 543116"/>
                    <a:gd name="connsiteY14" fmla="*/ 187433 h 398045"/>
                    <a:gd name="connsiteX15" fmla="*/ 420296 w 543116"/>
                    <a:gd name="connsiteY15" fmla="*/ 209533 h 398045"/>
                    <a:gd name="connsiteX16" fmla="*/ 451011 w 543116"/>
                    <a:gd name="connsiteY16" fmla="*/ 293142 h 398045"/>
                    <a:gd name="connsiteX17" fmla="*/ 427689 w 543116"/>
                    <a:gd name="connsiteY17" fmla="*/ 343550 h 398045"/>
                    <a:gd name="connsiteX18" fmla="*/ 377281 w 543116"/>
                    <a:gd name="connsiteY18" fmla="*/ 320228 h 398045"/>
                    <a:gd name="connsiteX19" fmla="*/ 351626 w 543116"/>
                    <a:gd name="connsiteY19" fmla="*/ 250392 h 398045"/>
                    <a:gd name="connsiteX20" fmla="*/ 298036 w 543116"/>
                    <a:gd name="connsiteY20" fmla="*/ 225598 h 398045"/>
                    <a:gd name="connsiteX21" fmla="*/ 324136 w 543116"/>
                    <a:gd name="connsiteY21" fmla="*/ 247365 h 398045"/>
                    <a:gd name="connsiteX22" fmla="*/ 326954 w 543116"/>
                    <a:gd name="connsiteY22" fmla="*/ 252739 h 398045"/>
                    <a:gd name="connsiteX23" fmla="*/ 330180 w 543116"/>
                    <a:gd name="connsiteY23" fmla="*/ 253746 h 398045"/>
                    <a:gd name="connsiteX24" fmla="*/ 342917 w 543116"/>
                    <a:gd name="connsiteY24" fmla="*/ 278036 h 398045"/>
                    <a:gd name="connsiteX25" fmla="*/ 350242 w 543116"/>
                    <a:gd name="connsiteY25" fmla="*/ 358978 h 398045"/>
                    <a:gd name="connsiteX26" fmla="*/ 317783 w 543116"/>
                    <a:gd name="connsiteY26" fmla="*/ 397897 h 398045"/>
                    <a:gd name="connsiteX27" fmla="*/ 278864 w 543116"/>
                    <a:gd name="connsiteY27" fmla="*/ 365438 h 398045"/>
                    <a:gd name="connsiteX28" fmla="*/ 272746 w 543116"/>
                    <a:gd name="connsiteY28" fmla="*/ 297830 h 398045"/>
                    <a:gd name="connsiteX29" fmla="*/ 207078 w 543116"/>
                    <a:gd name="connsiteY29" fmla="*/ 243062 h 398045"/>
                    <a:gd name="connsiteX30" fmla="*/ 130006 w 543116"/>
                    <a:gd name="connsiteY30" fmla="*/ 250037 h 398045"/>
                    <a:gd name="connsiteX31" fmla="*/ 13568 w 543116"/>
                    <a:gd name="connsiteY31" fmla="*/ 187167 h 398045"/>
                    <a:gd name="connsiteX32" fmla="*/ 0 w 543116"/>
                    <a:gd name="connsiteY32" fmla="*/ 141611 h 398045"/>
                    <a:gd name="connsiteX33" fmla="*/ 5169 w 543116"/>
                    <a:gd name="connsiteY33" fmla="*/ 94359 h 398045"/>
                    <a:gd name="connsiteX34" fmla="*/ 108427 w 543116"/>
                    <a:gd name="connsiteY34" fmla="*/ 11605 h 398045"/>
                    <a:gd name="connsiteX35" fmla="*/ 231189 w 543116"/>
                    <a:gd name="connsiteY35" fmla="*/ 494 h 398045"/>
                    <a:gd name="connsiteX36" fmla="*/ 278442 w 543116"/>
                    <a:gd name="connsiteY36" fmla="*/ 5663 h 398045"/>
                    <a:gd name="connsiteX37" fmla="*/ 306049 w 543116"/>
                    <a:gd name="connsiteY37" fmla="*/ 20851 h 398045"/>
                    <a:gd name="connsiteX38" fmla="*/ 365302 w 543116"/>
                    <a:gd name="connsiteY38" fmla="*/ 20851 h 398045"/>
                    <a:gd name="connsiteX39" fmla="*/ 372292 w 543116"/>
                    <a:gd name="connsiteY39" fmla="*/ 23747 h 398045"/>
                    <a:gd name="connsiteX40" fmla="*/ 376186 w 543116"/>
                    <a:gd name="connsiteY40" fmla="*/ 22134 h 398045"/>
                    <a:gd name="connsiteX41" fmla="*/ 407783 w 543116"/>
                    <a:gd name="connsiteY41" fmla="*/ 35222 h 398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43116" h="398045">
                      <a:moveTo>
                        <a:pt x="0" y="141610"/>
                      </a:moveTo>
                      <a:lnTo>
                        <a:pt x="0" y="141611"/>
                      </a:lnTo>
                      <a:lnTo>
                        <a:pt x="0" y="141611"/>
                      </a:lnTo>
                      <a:close/>
                      <a:moveTo>
                        <a:pt x="479443" y="106882"/>
                      </a:moveTo>
                      <a:cubicBezTo>
                        <a:pt x="483806" y="111245"/>
                        <a:pt x="487078" y="116285"/>
                        <a:pt x="489259" y="121664"/>
                      </a:cubicBezTo>
                      <a:lnTo>
                        <a:pt x="489524" y="123025"/>
                      </a:lnTo>
                      <a:lnTo>
                        <a:pt x="534955" y="187495"/>
                      </a:lnTo>
                      <a:cubicBezTo>
                        <a:pt x="549170" y="207668"/>
                        <a:pt x="544341" y="235547"/>
                        <a:pt x="524168" y="249762"/>
                      </a:cubicBezTo>
                      <a:cubicBezTo>
                        <a:pt x="503995" y="263977"/>
                        <a:pt x="476117" y="259147"/>
                        <a:pt x="461902" y="238975"/>
                      </a:cubicBezTo>
                      <a:lnTo>
                        <a:pt x="413142" y="169780"/>
                      </a:lnTo>
                      <a:lnTo>
                        <a:pt x="354162" y="159562"/>
                      </a:lnTo>
                      <a:lnTo>
                        <a:pt x="351769" y="163911"/>
                      </a:lnTo>
                      <a:lnTo>
                        <a:pt x="391714" y="182392"/>
                      </a:lnTo>
                      <a:lnTo>
                        <a:pt x="396222" y="187282"/>
                      </a:lnTo>
                      <a:lnTo>
                        <a:pt x="399922" y="187433"/>
                      </a:lnTo>
                      <a:cubicBezTo>
                        <a:pt x="409044" y="191653"/>
                        <a:pt x="416556" y="199353"/>
                        <a:pt x="420296" y="209533"/>
                      </a:cubicBezTo>
                      <a:lnTo>
                        <a:pt x="451011" y="293142"/>
                      </a:lnTo>
                      <a:cubicBezTo>
                        <a:pt x="458490" y="313501"/>
                        <a:pt x="448049" y="336071"/>
                        <a:pt x="427689" y="343550"/>
                      </a:cubicBezTo>
                      <a:cubicBezTo>
                        <a:pt x="407329" y="351029"/>
                        <a:pt x="384761" y="340587"/>
                        <a:pt x="377281" y="320228"/>
                      </a:cubicBezTo>
                      <a:lnTo>
                        <a:pt x="351626" y="250392"/>
                      </a:lnTo>
                      <a:lnTo>
                        <a:pt x="298036" y="225598"/>
                      </a:lnTo>
                      <a:lnTo>
                        <a:pt x="324136" y="247365"/>
                      </a:lnTo>
                      <a:lnTo>
                        <a:pt x="326954" y="252739"/>
                      </a:lnTo>
                      <a:lnTo>
                        <a:pt x="330180" y="253746"/>
                      </a:lnTo>
                      <a:cubicBezTo>
                        <a:pt x="337223" y="259620"/>
                        <a:pt x="342025" y="268180"/>
                        <a:pt x="342917" y="278036"/>
                      </a:cubicBezTo>
                      <a:lnTo>
                        <a:pt x="350242" y="358978"/>
                      </a:lnTo>
                      <a:cubicBezTo>
                        <a:pt x="352026" y="378688"/>
                        <a:pt x="337494" y="396114"/>
                        <a:pt x="317783" y="397897"/>
                      </a:cubicBezTo>
                      <a:cubicBezTo>
                        <a:pt x="298073" y="399681"/>
                        <a:pt x="280648" y="385148"/>
                        <a:pt x="278864" y="365438"/>
                      </a:cubicBezTo>
                      <a:lnTo>
                        <a:pt x="272746" y="297830"/>
                      </a:lnTo>
                      <a:lnTo>
                        <a:pt x="207078" y="243062"/>
                      </a:lnTo>
                      <a:lnTo>
                        <a:pt x="130006" y="250037"/>
                      </a:lnTo>
                      <a:cubicBezTo>
                        <a:pt x="80625" y="254506"/>
                        <a:pt x="35539" y="228318"/>
                        <a:pt x="13568" y="187167"/>
                      </a:cubicBezTo>
                      <a:lnTo>
                        <a:pt x="0" y="141611"/>
                      </a:lnTo>
                      <a:lnTo>
                        <a:pt x="5169" y="94359"/>
                      </a:lnTo>
                      <a:cubicBezTo>
                        <a:pt x="19394" y="49932"/>
                        <a:pt x="59045" y="16074"/>
                        <a:pt x="108427" y="11605"/>
                      </a:cubicBezTo>
                      <a:lnTo>
                        <a:pt x="231189" y="494"/>
                      </a:lnTo>
                      <a:cubicBezTo>
                        <a:pt x="247649" y="-996"/>
                        <a:pt x="263633" y="921"/>
                        <a:pt x="278442" y="5663"/>
                      </a:cubicBezTo>
                      <a:lnTo>
                        <a:pt x="306049" y="20851"/>
                      </a:lnTo>
                      <a:lnTo>
                        <a:pt x="365302" y="20851"/>
                      </a:lnTo>
                      <a:lnTo>
                        <a:pt x="372292" y="23747"/>
                      </a:lnTo>
                      <a:lnTo>
                        <a:pt x="376186" y="22134"/>
                      </a:lnTo>
                      <a:cubicBezTo>
                        <a:pt x="387622" y="22134"/>
                        <a:pt x="399057" y="26497"/>
                        <a:pt x="407783" y="35222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86" name="グループ化 585"/>
              <p:cNvGrpSpPr/>
              <p:nvPr/>
            </p:nvGrpSpPr>
            <p:grpSpPr>
              <a:xfrm>
                <a:off x="7181282" y="7803900"/>
                <a:ext cx="1129419" cy="1125972"/>
                <a:chOff x="1010341" y="4064682"/>
                <a:chExt cx="2084113" cy="2077753"/>
              </a:xfrm>
            </p:grpSpPr>
            <p:grpSp>
              <p:nvGrpSpPr>
                <p:cNvPr id="587" name="グループ化 586"/>
                <p:cNvGrpSpPr/>
                <p:nvPr/>
              </p:nvGrpSpPr>
              <p:grpSpPr>
                <a:xfrm flipH="1">
                  <a:off x="2122063" y="4064682"/>
                  <a:ext cx="972391" cy="1408497"/>
                  <a:chOff x="955713" y="4064682"/>
                  <a:chExt cx="972391" cy="1408497"/>
                </a:xfrm>
              </p:grpSpPr>
              <p:sp>
                <p:nvSpPr>
                  <p:cNvPr id="591" name="台形 590"/>
                  <p:cNvSpPr/>
                  <p:nvPr/>
                </p:nvSpPr>
                <p:spPr>
                  <a:xfrm rot="2700000">
                    <a:off x="1389302" y="4131881"/>
                    <a:ext cx="314361" cy="179964"/>
                  </a:xfrm>
                  <a:prstGeom prst="trapezoid">
                    <a:avLst>
                      <a:gd name="adj" fmla="val 11241"/>
                    </a:avLst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92" name="フリーフォーム 591"/>
                  <p:cNvSpPr/>
                  <p:nvPr/>
                </p:nvSpPr>
                <p:spPr>
                  <a:xfrm rot="13500000">
                    <a:off x="870626" y="4415701"/>
                    <a:ext cx="1142565" cy="972391"/>
                  </a:xfrm>
                  <a:custGeom>
                    <a:avLst/>
                    <a:gdLst>
                      <a:gd name="connsiteX0" fmla="*/ 1199901 w 1199901"/>
                      <a:gd name="connsiteY0" fmla="*/ 972391 h 972391"/>
                      <a:gd name="connsiteX1" fmla="*/ 876051 w 1199901"/>
                      <a:gd name="connsiteY1" fmla="*/ 972391 h 972391"/>
                      <a:gd name="connsiteX2" fmla="*/ 876051 w 1199901"/>
                      <a:gd name="connsiteY2" fmla="*/ 330200 h 972391"/>
                      <a:gd name="connsiteX3" fmla="*/ 165100 w 1199901"/>
                      <a:gd name="connsiteY3" fmla="*/ 330200 h 972391"/>
                      <a:gd name="connsiteX4" fmla="*/ 0 w 1199901"/>
                      <a:gd name="connsiteY4" fmla="*/ 165100 h 972391"/>
                      <a:gd name="connsiteX5" fmla="*/ 165100 w 1199901"/>
                      <a:gd name="connsiteY5" fmla="*/ 0 h 972391"/>
                      <a:gd name="connsiteX6" fmla="*/ 1030848 w 1199901"/>
                      <a:gd name="connsiteY6" fmla="*/ 0 h 972391"/>
                      <a:gd name="connsiteX7" fmla="*/ 1095112 w 1199901"/>
                      <a:gd name="connsiteY7" fmla="*/ 12974 h 972391"/>
                      <a:gd name="connsiteX8" fmla="*/ 1100435 w 1199901"/>
                      <a:gd name="connsiteY8" fmla="*/ 16563 h 972391"/>
                      <a:gd name="connsiteX9" fmla="*/ 1101005 w 1199901"/>
                      <a:gd name="connsiteY9" fmla="*/ 16678 h 972391"/>
                      <a:gd name="connsiteX10" fmla="*/ 1199901 w 1199901"/>
                      <a:gd name="connsiteY10" fmla="*/ 165878 h 972391"/>
                      <a:gd name="connsiteX0" fmla="*/ 0 w 1199901"/>
                      <a:gd name="connsiteY0" fmla="*/ 165100 h 972391"/>
                      <a:gd name="connsiteX1" fmla="*/ 165100 w 1199901"/>
                      <a:gd name="connsiteY1" fmla="*/ 0 h 972391"/>
                      <a:gd name="connsiteX2" fmla="*/ 1030848 w 1199901"/>
                      <a:gd name="connsiteY2" fmla="*/ 0 h 972391"/>
                      <a:gd name="connsiteX3" fmla="*/ 1095112 w 1199901"/>
                      <a:gd name="connsiteY3" fmla="*/ 12974 h 972391"/>
                      <a:gd name="connsiteX4" fmla="*/ 1100435 w 1199901"/>
                      <a:gd name="connsiteY4" fmla="*/ 16563 h 972391"/>
                      <a:gd name="connsiteX5" fmla="*/ 1101005 w 1199901"/>
                      <a:gd name="connsiteY5" fmla="*/ 16678 h 972391"/>
                      <a:gd name="connsiteX6" fmla="*/ 1199901 w 1199901"/>
                      <a:gd name="connsiteY6" fmla="*/ 165878 h 972391"/>
                      <a:gd name="connsiteX7" fmla="*/ 1199901 w 1199901"/>
                      <a:gd name="connsiteY7" fmla="*/ 972391 h 972391"/>
                      <a:gd name="connsiteX8" fmla="*/ 876051 w 1199901"/>
                      <a:gd name="connsiteY8" fmla="*/ 972391 h 972391"/>
                      <a:gd name="connsiteX9" fmla="*/ 876051 w 1199901"/>
                      <a:gd name="connsiteY9" fmla="*/ 330200 h 972391"/>
                      <a:gd name="connsiteX10" fmla="*/ 165100 w 1199901"/>
                      <a:gd name="connsiteY10" fmla="*/ 330200 h 972391"/>
                      <a:gd name="connsiteX11" fmla="*/ 91440 w 1199901"/>
                      <a:gd name="connsiteY11" fmla="*/ 256540 h 972391"/>
                      <a:gd name="connsiteX0" fmla="*/ 115501 w 1150302"/>
                      <a:gd name="connsiteY0" fmla="*/ 0 h 972391"/>
                      <a:gd name="connsiteX1" fmla="*/ 981249 w 1150302"/>
                      <a:gd name="connsiteY1" fmla="*/ 0 h 972391"/>
                      <a:gd name="connsiteX2" fmla="*/ 1045513 w 1150302"/>
                      <a:gd name="connsiteY2" fmla="*/ 12974 h 972391"/>
                      <a:gd name="connsiteX3" fmla="*/ 1050836 w 1150302"/>
                      <a:gd name="connsiteY3" fmla="*/ 16563 h 972391"/>
                      <a:gd name="connsiteX4" fmla="*/ 1051406 w 1150302"/>
                      <a:gd name="connsiteY4" fmla="*/ 16678 h 972391"/>
                      <a:gd name="connsiteX5" fmla="*/ 1150302 w 1150302"/>
                      <a:gd name="connsiteY5" fmla="*/ 165878 h 972391"/>
                      <a:gd name="connsiteX6" fmla="*/ 1150302 w 1150302"/>
                      <a:gd name="connsiteY6" fmla="*/ 972391 h 972391"/>
                      <a:gd name="connsiteX7" fmla="*/ 826452 w 1150302"/>
                      <a:gd name="connsiteY7" fmla="*/ 972391 h 972391"/>
                      <a:gd name="connsiteX8" fmla="*/ 826452 w 1150302"/>
                      <a:gd name="connsiteY8" fmla="*/ 330200 h 972391"/>
                      <a:gd name="connsiteX9" fmla="*/ 115501 w 1150302"/>
                      <a:gd name="connsiteY9" fmla="*/ 330200 h 972391"/>
                      <a:gd name="connsiteX10" fmla="*/ 41841 w 1150302"/>
                      <a:gd name="connsiteY10" fmla="*/ 25654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0 w 1034801"/>
                      <a:gd name="connsiteY9" fmla="*/ 330200 h 972391"/>
                      <a:gd name="connsiteX0" fmla="*/ 0 w 1034801"/>
                      <a:gd name="connsiteY0" fmla="*/ 0 h 972391"/>
                      <a:gd name="connsiteX1" fmla="*/ 865748 w 1034801"/>
                      <a:gd name="connsiteY1" fmla="*/ 0 h 972391"/>
                      <a:gd name="connsiteX2" fmla="*/ 930012 w 1034801"/>
                      <a:gd name="connsiteY2" fmla="*/ 12974 h 972391"/>
                      <a:gd name="connsiteX3" fmla="*/ 935335 w 1034801"/>
                      <a:gd name="connsiteY3" fmla="*/ 16563 h 972391"/>
                      <a:gd name="connsiteX4" fmla="*/ 935905 w 1034801"/>
                      <a:gd name="connsiteY4" fmla="*/ 16678 h 972391"/>
                      <a:gd name="connsiteX5" fmla="*/ 1034801 w 1034801"/>
                      <a:gd name="connsiteY5" fmla="*/ 165878 h 972391"/>
                      <a:gd name="connsiteX6" fmla="*/ 1034801 w 1034801"/>
                      <a:gd name="connsiteY6" fmla="*/ 972391 h 972391"/>
                      <a:gd name="connsiteX7" fmla="*/ 710951 w 1034801"/>
                      <a:gd name="connsiteY7" fmla="*/ 972391 h 972391"/>
                      <a:gd name="connsiteX8" fmla="*/ 710951 w 1034801"/>
                      <a:gd name="connsiteY8" fmla="*/ 330200 h 972391"/>
                      <a:gd name="connsiteX9" fmla="*/ 101028 w 1034801"/>
                      <a:gd name="connsiteY9" fmla="*/ 332445 h 972391"/>
                      <a:gd name="connsiteX0" fmla="*/ 0 w 1142564"/>
                      <a:gd name="connsiteY0" fmla="*/ 0 h 972391"/>
                      <a:gd name="connsiteX1" fmla="*/ 973511 w 1142564"/>
                      <a:gd name="connsiteY1" fmla="*/ 0 h 972391"/>
                      <a:gd name="connsiteX2" fmla="*/ 1037775 w 1142564"/>
                      <a:gd name="connsiteY2" fmla="*/ 12974 h 972391"/>
                      <a:gd name="connsiteX3" fmla="*/ 1043098 w 1142564"/>
                      <a:gd name="connsiteY3" fmla="*/ 16563 h 972391"/>
                      <a:gd name="connsiteX4" fmla="*/ 1043668 w 1142564"/>
                      <a:gd name="connsiteY4" fmla="*/ 16678 h 972391"/>
                      <a:gd name="connsiteX5" fmla="*/ 1142564 w 1142564"/>
                      <a:gd name="connsiteY5" fmla="*/ 165878 h 972391"/>
                      <a:gd name="connsiteX6" fmla="*/ 1142564 w 1142564"/>
                      <a:gd name="connsiteY6" fmla="*/ 972391 h 972391"/>
                      <a:gd name="connsiteX7" fmla="*/ 818714 w 1142564"/>
                      <a:gd name="connsiteY7" fmla="*/ 972391 h 972391"/>
                      <a:gd name="connsiteX8" fmla="*/ 818714 w 1142564"/>
                      <a:gd name="connsiteY8" fmla="*/ 330200 h 972391"/>
                      <a:gd name="connsiteX9" fmla="*/ 208791 w 1142564"/>
                      <a:gd name="connsiteY9" fmla="*/ 332445 h 97239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42564" h="972391">
                        <a:moveTo>
                          <a:pt x="0" y="0"/>
                        </a:moveTo>
                        <a:lnTo>
                          <a:pt x="973511" y="0"/>
                        </a:lnTo>
                        <a:cubicBezTo>
                          <a:pt x="996307" y="0"/>
                          <a:pt x="1018023" y="4620"/>
                          <a:pt x="1037775" y="12974"/>
                        </a:cubicBezTo>
                        <a:lnTo>
                          <a:pt x="1043098" y="16563"/>
                        </a:lnTo>
                        <a:lnTo>
                          <a:pt x="1043668" y="16678"/>
                        </a:lnTo>
                        <a:cubicBezTo>
                          <a:pt x="1101785" y="41259"/>
                          <a:pt x="1142564" y="98806"/>
                          <a:pt x="1142564" y="165878"/>
                        </a:cubicBezTo>
                        <a:lnTo>
                          <a:pt x="1142564" y="972391"/>
                        </a:lnTo>
                        <a:lnTo>
                          <a:pt x="818714" y="972391"/>
                        </a:lnTo>
                        <a:lnTo>
                          <a:pt x="818714" y="330200"/>
                        </a:lnTo>
                        <a:lnTo>
                          <a:pt x="208791" y="332445"/>
                        </a:lnTo>
                      </a:path>
                    </a:pathLst>
                  </a:cu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88" name="角丸四角形 177"/>
                <p:cNvSpPr/>
                <p:nvPr/>
              </p:nvSpPr>
              <p:spPr>
                <a:xfrm rot="18335855" flipV="1">
                  <a:off x="979528" y="5574459"/>
                  <a:ext cx="800381" cy="335571"/>
                </a:xfrm>
                <a:custGeom>
                  <a:avLst/>
                  <a:gdLst>
                    <a:gd name="connsiteX0" fmla="*/ 0 w 968115"/>
                    <a:gd name="connsiteY0" fmla="*/ 167734 h 335468"/>
                    <a:gd name="connsiteX1" fmla="*/ 167734 w 968115"/>
                    <a:gd name="connsiteY1" fmla="*/ 0 h 335468"/>
                    <a:gd name="connsiteX2" fmla="*/ 800381 w 968115"/>
                    <a:gd name="connsiteY2" fmla="*/ 0 h 335468"/>
                    <a:gd name="connsiteX3" fmla="*/ 968115 w 968115"/>
                    <a:gd name="connsiteY3" fmla="*/ 167734 h 335468"/>
                    <a:gd name="connsiteX4" fmla="*/ 968115 w 968115"/>
                    <a:gd name="connsiteY4" fmla="*/ 167734 h 335468"/>
                    <a:gd name="connsiteX5" fmla="*/ 800381 w 968115"/>
                    <a:gd name="connsiteY5" fmla="*/ 335468 h 335468"/>
                    <a:gd name="connsiteX6" fmla="*/ 167734 w 968115"/>
                    <a:gd name="connsiteY6" fmla="*/ 335468 h 335468"/>
                    <a:gd name="connsiteX7" fmla="*/ 0 w 968115"/>
                    <a:gd name="connsiteY7" fmla="*/ 16773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968115 w 1059555"/>
                    <a:gd name="connsiteY6" fmla="*/ 167734 h 335468"/>
                    <a:gd name="connsiteX7" fmla="*/ 1059555 w 1059555"/>
                    <a:gd name="connsiteY7" fmla="*/ 259174 h 335468"/>
                    <a:gd name="connsiteX0" fmla="*/ 968115 w 1059555"/>
                    <a:gd name="connsiteY0" fmla="*/ 167734 h 335468"/>
                    <a:gd name="connsiteX1" fmla="*/ 800381 w 1059555"/>
                    <a:gd name="connsiteY1" fmla="*/ 335468 h 335468"/>
                    <a:gd name="connsiteX2" fmla="*/ 167734 w 1059555"/>
                    <a:gd name="connsiteY2" fmla="*/ 335468 h 335468"/>
                    <a:gd name="connsiteX3" fmla="*/ 0 w 1059555"/>
                    <a:gd name="connsiteY3" fmla="*/ 167734 h 335468"/>
                    <a:gd name="connsiteX4" fmla="*/ 167734 w 1059555"/>
                    <a:gd name="connsiteY4" fmla="*/ 0 h 335468"/>
                    <a:gd name="connsiteX5" fmla="*/ 800381 w 1059555"/>
                    <a:gd name="connsiteY5" fmla="*/ 0 h 335468"/>
                    <a:gd name="connsiteX6" fmla="*/ 1059555 w 1059555"/>
                    <a:gd name="connsiteY6" fmla="*/ 259174 h 335468"/>
                    <a:gd name="connsiteX0" fmla="*/ 968115 w 968115"/>
                    <a:gd name="connsiteY0" fmla="*/ 167734 h 335468"/>
                    <a:gd name="connsiteX1" fmla="*/ 800381 w 968115"/>
                    <a:gd name="connsiteY1" fmla="*/ 335468 h 335468"/>
                    <a:gd name="connsiteX2" fmla="*/ 167734 w 968115"/>
                    <a:gd name="connsiteY2" fmla="*/ 335468 h 335468"/>
                    <a:gd name="connsiteX3" fmla="*/ 0 w 968115"/>
                    <a:gd name="connsiteY3" fmla="*/ 167734 h 335468"/>
                    <a:gd name="connsiteX4" fmla="*/ 167734 w 968115"/>
                    <a:gd name="connsiteY4" fmla="*/ 0 h 335468"/>
                    <a:gd name="connsiteX5" fmla="*/ 800381 w 968115"/>
                    <a:gd name="connsiteY5" fmla="*/ 0 h 335468"/>
                    <a:gd name="connsiteX0" fmla="*/ 800381 w 800381"/>
                    <a:gd name="connsiteY0" fmla="*/ 335468 h 335468"/>
                    <a:gd name="connsiteX1" fmla="*/ 167734 w 800381"/>
                    <a:gd name="connsiteY1" fmla="*/ 335468 h 335468"/>
                    <a:gd name="connsiteX2" fmla="*/ 0 w 800381"/>
                    <a:gd name="connsiteY2" fmla="*/ 167734 h 335468"/>
                    <a:gd name="connsiteX3" fmla="*/ 167734 w 800381"/>
                    <a:gd name="connsiteY3" fmla="*/ 0 h 335468"/>
                    <a:gd name="connsiteX4" fmla="*/ 800381 w 800381"/>
                    <a:gd name="connsiteY4" fmla="*/ 0 h 335468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  <a:gd name="connsiteX5" fmla="*/ 800381 w 800381"/>
                    <a:gd name="connsiteY5" fmla="*/ 103 h 335571"/>
                    <a:gd name="connsiteX0" fmla="*/ 800381 w 800381"/>
                    <a:gd name="connsiteY0" fmla="*/ 335571 h 335571"/>
                    <a:gd name="connsiteX1" fmla="*/ 167734 w 800381"/>
                    <a:gd name="connsiteY1" fmla="*/ 335571 h 335571"/>
                    <a:gd name="connsiteX2" fmla="*/ 0 w 800381"/>
                    <a:gd name="connsiteY2" fmla="*/ 167837 h 335571"/>
                    <a:gd name="connsiteX3" fmla="*/ 167734 w 800381"/>
                    <a:gd name="connsiteY3" fmla="*/ 103 h 335571"/>
                    <a:gd name="connsiteX4" fmla="*/ 509081 w 800381"/>
                    <a:gd name="connsiteY4" fmla="*/ 3017 h 33557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381" h="335571">
                      <a:moveTo>
                        <a:pt x="800381" y="335571"/>
                      </a:moveTo>
                      <a:lnTo>
                        <a:pt x="167734" y="335571"/>
                      </a:lnTo>
                      <a:cubicBezTo>
                        <a:pt x="75097" y="335571"/>
                        <a:pt x="0" y="260474"/>
                        <a:pt x="0" y="167837"/>
                      </a:cubicBezTo>
                      <a:cubicBezTo>
                        <a:pt x="0" y="75200"/>
                        <a:pt x="36845" y="28479"/>
                        <a:pt x="167734" y="103"/>
                      </a:cubicBezTo>
                      <a:cubicBezTo>
                        <a:pt x="373600" y="-737"/>
                        <a:pt x="303215" y="3857"/>
                        <a:pt x="509081" y="3017"/>
                      </a:cubicBezTo>
                    </a:path>
                  </a:pathLst>
                </a:cu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89" name="台形 588"/>
                <p:cNvSpPr/>
                <p:nvPr/>
              </p:nvSpPr>
              <p:spPr>
                <a:xfrm rot="5400000" flipH="1">
                  <a:off x="1529984" y="5859339"/>
                  <a:ext cx="314361" cy="179964"/>
                </a:xfrm>
                <a:prstGeom prst="trapezoid">
                  <a:avLst>
                    <a:gd name="adj" fmla="val 11241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90" name="片側の 2 つの角を丸めた四角形 589"/>
                <p:cNvSpPr/>
                <p:nvPr/>
              </p:nvSpPr>
              <p:spPr>
                <a:xfrm rot="16200000">
                  <a:off x="1166034" y="5630425"/>
                  <a:ext cx="320384" cy="63177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571" name="グループ化 570"/>
            <p:cNvGrpSpPr/>
            <p:nvPr/>
          </p:nvGrpSpPr>
          <p:grpSpPr>
            <a:xfrm>
              <a:off x="9358184" y="2969819"/>
              <a:ext cx="2222174" cy="952384"/>
              <a:chOff x="6825615" y="1806594"/>
              <a:chExt cx="3198792" cy="1370946"/>
            </a:xfrm>
          </p:grpSpPr>
          <p:sp>
            <p:nvSpPr>
              <p:cNvPr id="572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3" name="正方形/長方形 572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4" name="正方形/長方形 573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5" name="片側の 2 つの角を丸めた四角形 574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6" name="角丸四角形 575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7" name="角丸四角形 576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8" name="片側の 2 つの角を丸めた四角形 577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9" name="角丸四角形 578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80" name="角丸四角形 579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581" name="グループ化 580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582" name="ドーナツ 581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83" name="台形 582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618" name="グループ化 617"/>
          <p:cNvGrpSpPr>
            <a:grpSpLocks noChangeAspect="1"/>
          </p:cNvGrpSpPr>
          <p:nvPr/>
        </p:nvGrpSpPr>
        <p:grpSpPr>
          <a:xfrm>
            <a:off x="5943110" y="4797044"/>
            <a:ext cx="1770480" cy="1541362"/>
            <a:chOff x="6678459" y="4299756"/>
            <a:chExt cx="2213100" cy="1926703"/>
          </a:xfrm>
        </p:grpSpPr>
        <p:grpSp>
          <p:nvGrpSpPr>
            <p:cNvPr id="619" name="グループ化 618"/>
            <p:cNvGrpSpPr/>
            <p:nvPr/>
          </p:nvGrpSpPr>
          <p:grpSpPr>
            <a:xfrm>
              <a:off x="7269728" y="4299756"/>
              <a:ext cx="977251" cy="1354335"/>
              <a:chOff x="2864768" y="4647917"/>
              <a:chExt cx="977251" cy="1354335"/>
            </a:xfrm>
          </p:grpSpPr>
          <p:grpSp>
            <p:nvGrpSpPr>
              <p:cNvPr id="647" name="グループ化 646"/>
              <p:cNvGrpSpPr/>
              <p:nvPr/>
            </p:nvGrpSpPr>
            <p:grpSpPr>
              <a:xfrm>
                <a:off x="2984924" y="4647917"/>
                <a:ext cx="719603" cy="893097"/>
                <a:chOff x="2984924" y="4671171"/>
                <a:chExt cx="719603" cy="893097"/>
              </a:xfrm>
            </p:grpSpPr>
            <p:sp>
              <p:nvSpPr>
                <p:cNvPr id="660" name="片側の 2 つの角を丸めた四角形 659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61" name="フリーフォーム 660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2" name="グループ化 661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673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4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63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64" name="フリーフォーム 663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5" name="グループ化 664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667" name="角丸四角形 666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68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69" name="角丸四角形 668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0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1" name="月 670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2" name="月 671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66" name="月 665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648" name="グループ化 647"/>
              <p:cNvGrpSpPr/>
              <p:nvPr/>
            </p:nvGrpSpPr>
            <p:grpSpPr>
              <a:xfrm>
                <a:off x="3042292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653" name="片側の 2 つの角を丸めた四角形 652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54" name="グループ化 653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58" name="台形 65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9" name="台形 65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55" name="グループ化 654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56" name="直角三角形 65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7" name="直角三角形 65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49" name="円/楕円 648"/>
              <p:cNvSpPr/>
              <p:nvPr/>
            </p:nvSpPr>
            <p:spPr>
              <a:xfrm>
                <a:off x="3171850" y="528854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50" name="グループ化 649"/>
              <p:cNvGrpSpPr/>
              <p:nvPr/>
            </p:nvGrpSpPr>
            <p:grpSpPr>
              <a:xfrm>
                <a:off x="2864768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651" name="フリーフォーム 650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52" name="フリーフォーム 651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20" name="グループ化 619"/>
            <p:cNvGrpSpPr/>
            <p:nvPr/>
          </p:nvGrpSpPr>
          <p:grpSpPr>
            <a:xfrm>
              <a:off x="6678459" y="4599325"/>
              <a:ext cx="2213100" cy="1627134"/>
              <a:chOff x="3443669" y="835299"/>
              <a:chExt cx="3185731" cy="2342241"/>
            </a:xfrm>
          </p:grpSpPr>
          <p:sp>
            <p:nvSpPr>
              <p:cNvPr id="621" name="正方形/長方形 4"/>
              <p:cNvSpPr/>
              <p:nvPr/>
            </p:nvSpPr>
            <p:spPr>
              <a:xfrm>
                <a:off x="35747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2" name="正方形/長方形 621"/>
              <p:cNvSpPr/>
              <p:nvPr/>
            </p:nvSpPr>
            <p:spPr>
              <a:xfrm>
                <a:off x="35747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3" name="正方形/長方形 622"/>
              <p:cNvSpPr/>
              <p:nvPr/>
            </p:nvSpPr>
            <p:spPr>
              <a:xfrm>
                <a:off x="34728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24" name="グループ化 623"/>
              <p:cNvGrpSpPr/>
              <p:nvPr/>
            </p:nvGrpSpPr>
            <p:grpSpPr>
              <a:xfrm>
                <a:off x="5759995" y="835299"/>
                <a:ext cx="648248" cy="1502771"/>
                <a:chOff x="5752655" y="2628900"/>
                <a:chExt cx="736175" cy="1706603"/>
              </a:xfrm>
            </p:grpSpPr>
            <p:grpSp>
              <p:nvGrpSpPr>
                <p:cNvPr id="635" name="グループ化 634"/>
                <p:cNvGrpSpPr/>
                <p:nvPr/>
              </p:nvGrpSpPr>
              <p:grpSpPr>
                <a:xfrm rot="20088943">
                  <a:off x="6208427" y="2778396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645" name="片側の 2 つの角を丸めた四角形 644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6" name="片側の 2 つの角を丸めた四角形 645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36" name="グループ化 635"/>
                <p:cNvGrpSpPr/>
                <p:nvPr/>
              </p:nvGrpSpPr>
              <p:grpSpPr>
                <a:xfrm rot="1800000">
                  <a:off x="5902530" y="2628900"/>
                  <a:ext cx="218212" cy="643188"/>
                  <a:chOff x="5902530" y="2628900"/>
                  <a:chExt cx="218212" cy="643188"/>
                </a:xfrm>
              </p:grpSpPr>
              <p:sp>
                <p:nvSpPr>
                  <p:cNvPr id="641" name="円/楕円 640"/>
                  <p:cNvSpPr/>
                  <p:nvPr/>
                </p:nvSpPr>
                <p:spPr>
                  <a:xfrm>
                    <a:off x="5902530" y="3053876"/>
                    <a:ext cx="218212" cy="218212"/>
                  </a:xfrm>
                  <a:prstGeom prst="ellipse">
                    <a:avLst/>
                  </a:prstGeom>
                  <a:solidFill>
                    <a:srgbClr val="FFFF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642" name="グループ化 641"/>
                  <p:cNvGrpSpPr/>
                  <p:nvPr/>
                </p:nvGrpSpPr>
                <p:grpSpPr>
                  <a:xfrm>
                    <a:off x="5953743" y="2628900"/>
                    <a:ext cx="115785" cy="224972"/>
                    <a:chOff x="5994400" y="2076450"/>
                    <a:chExt cx="336550" cy="673100"/>
                  </a:xfrm>
                </p:grpSpPr>
                <p:sp>
                  <p:nvSpPr>
                    <p:cNvPr id="643" name="片側の 2 つの角を丸めた四角形 642"/>
                    <p:cNvSpPr/>
                    <p:nvPr/>
                  </p:nvSpPr>
                  <p:spPr>
                    <a:xfrm>
                      <a:off x="5994400" y="2076450"/>
                      <a:ext cx="336550" cy="673100"/>
                    </a:xfrm>
                    <a:prstGeom prst="round2SameRect">
                      <a:avLst/>
                    </a:prstGeom>
                    <a:solidFill>
                      <a:srgbClr val="E7E6E6">
                        <a:lumMod val="25000"/>
                      </a:srgb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  <p:sp>
                  <p:nvSpPr>
                    <p:cNvPr id="644" name="片側の 2 つの角を丸めた四角形 643"/>
                    <p:cNvSpPr/>
                    <p:nvPr/>
                  </p:nvSpPr>
                  <p:spPr>
                    <a:xfrm>
                      <a:off x="6103609" y="2076450"/>
                      <a:ext cx="118133" cy="673100"/>
                    </a:xfrm>
                    <a:prstGeom prst="round2SameRect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</a:endParaRPr>
                    </a:p>
                  </p:txBody>
                </p:sp>
              </p:grpSp>
            </p:grpSp>
            <p:grpSp>
              <p:nvGrpSpPr>
                <p:cNvPr id="637" name="グループ化 636"/>
                <p:cNvGrpSpPr/>
                <p:nvPr/>
              </p:nvGrpSpPr>
              <p:grpSpPr>
                <a:xfrm>
                  <a:off x="6373045" y="3513631"/>
                  <a:ext cx="115785" cy="821872"/>
                  <a:chOff x="5994400" y="2076450"/>
                  <a:chExt cx="336550" cy="673100"/>
                </a:xfrm>
              </p:grpSpPr>
              <p:sp>
                <p:nvSpPr>
                  <p:cNvPr id="639" name="片側の 2 つの角を丸めた四角形 638"/>
                  <p:cNvSpPr/>
                  <p:nvPr/>
                </p:nvSpPr>
                <p:spPr>
                  <a:xfrm>
                    <a:off x="5994400" y="2076450"/>
                    <a:ext cx="336550" cy="673100"/>
                  </a:xfrm>
                  <a:prstGeom prst="round2SameRect">
                    <a:avLst/>
                  </a:prstGeom>
                  <a:solidFill>
                    <a:srgbClr val="E7E6E6">
                      <a:lumMod val="25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0" name="片側の 2 つの角を丸めた四角形 639"/>
                  <p:cNvSpPr/>
                  <p:nvPr/>
                </p:nvSpPr>
                <p:spPr>
                  <a:xfrm>
                    <a:off x="6103609" y="2076450"/>
                    <a:ext cx="118133" cy="673100"/>
                  </a:xfrm>
                  <a:prstGeom prst="round2SameRec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38" name="台形 637"/>
                <p:cNvSpPr/>
                <p:nvPr/>
              </p:nvSpPr>
              <p:spPr>
                <a:xfrm rot="1800000">
                  <a:off x="5752655" y="2762849"/>
                  <a:ext cx="522514" cy="367405"/>
                </a:xfrm>
                <a:prstGeom prst="trapezoid">
                  <a:avLst>
                    <a:gd name="adj" fmla="val 4451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25" name="正方形/長方形 624"/>
              <p:cNvSpPr/>
              <p:nvPr/>
            </p:nvSpPr>
            <p:spPr>
              <a:xfrm>
                <a:off x="570993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6" name="正方形/長方形 625"/>
              <p:cNvSpPr/>
              <p:nvPr/>
            </p:nvSpPr>
            <p:spPr>
              <a:xfrm>
                <a:off x="579883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7" name="正方形/長方形 626"/>
              <p:cNvSpPr/>
              <p:nvPr/>
            </p:nvSpPr>
            <p:spPr>
              <a:xfrm rot="6607938">
                <a:off x="5302308" y="1845416"/>
                <a:ext cx="753429" cy="190500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8" name="正方形/長方形 627"/>
              <p:cNvSpPr/>
              <p:nvPr/>
            </p:nvSpPr>
            <p:spPr>
              <a:xfrm>
                <a:off x="3481085" y="21402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9" name="正方形/長方形 628"/>
              <p:cNvSpPr/>
              <p:nvPr/>
            </p:nvSpPr>
            <p:spPr>
              <a:xfrm>
                <a:off x="3569985" y="1949723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0" name="正方形/長方形 629"/>
              <p:cNvSpPr/>
              <p:nvPr/>
            </p:nvSpPr>
            <p:spPr>
              <a:xfrm>
                <a:off x="4360560" y="2272664"/>
                <a:ext cx="1023596" cy="67583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1" name="正方形/長方形 630"/>
              <p:cNvSpPr/>
              <p:nvPr/>
            </p:nvSpPr>
            <p:spPr>
              <a:xfrm rot="5400000">
                <a:off x="5028391" y="1911675"/>
                <a:ext cx="753429" cy="109528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2" name="正方形/長方形 631"/>
              <p:cNvSpPr/>
              <p:nvPr/>
            </p:nvSpPr>
            <p:spPr>
              <a:xfrm rot="5400000">
                <a:off x="4923616" y="1911676"/>
                <a:ext cx="753429" cy="109528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3" name="正方形/長方形 632"/>
              <p:cNvSpPr/>
              <p:nvPr/>
            </p:nvSpPr>
            <p:spPr>
              <a:xfrm>
                <a:off x="3443669" y="186352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4" name="正方形/長方形 633"/>
              <p:cNvSpPr/>
              <p:nvPr/>
            </p:nvSpPr>
            <p:spPr>
              <a:xfrm>
                <a:off x="3605594" y="1777804"/>
                <a:ext cx="726855" cy="86194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675" name="グループ化 674"/>
          <p:cNvGrpSpPr>
            <a:grpSpLocks noChangeAspect="1"/>
          </p:cNvGrpSpPr>
          <p:nvPr/>
        </p:nvGrpSpPr>
        <p:grpSpPr>
          <a:xfrm>
            <a:off x="320927" y="4700187"/>
            <a:ext cx="1873217" cy="1618848"/>
            <a:chOff x="-1182988" y="4202899"/>
            <a:chExt cx="2341521" cy="2023560"/>
          </a:xfrm>
        </p:grpSpPr>
        <p:grpSp>
          <p:nvGrpSpPr>
            <p:cNvPr id="676" name="グループ化 675"/>
            <p:cNvGrpSpPr/>
            <p:nvPr/>
          </p:nvGrpSpPr>
          <p:grpSpPr>
            <a:xfrm>
              <a:off x="-577787" y="4202899"/>
              <a:ext cx="977251" cy="1451192"/>
              <a:chOff x="-534830" y="4551060"/>
              <a:chExt cx="977251" cy="1451192"/>
            </a:xfrm>
          </p:grpSpPr>
          <p:grpSp>
            <p:nvGrpSpPr>
              <p:cNvPr id="697" name="グループ化 696"/>
              <p:cNvGrpSpPr/>
              <p:nvPr/>
            </p:nvGrpSpPr>
            <p:grpSpPr>
              <a:xfrm>
                <a:off x="-459400" y="4551060"/>
                <a:ext cx="822595" cy="1005932"/>
                <a:chOff x="-459400" y="4574314"/>
                <a:chExt cx="822595" cy="1005932"/>
              </a:xfrm>
            </p:grpSpPr>
            <p:sp>
              <p:nvSpPr>
                <p:cNvPr id="710" name="片側の 2 つの角を丸めた四角形 709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1" name="フリーフォーム 710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12" name="グループ化 711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723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4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13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4" name="フリーフォーム 713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5" name="フリーフォーム 714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16" name="グループ化 715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717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8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9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0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1" name="フリーフォーム 720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2" name="フリーフォーム 721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698" name="グループ化 697"/>
              <p:cNvGrpSpPr/>
              <p:nvPr/>
            </p:nvGrpSpPr>
            <p:grpSpPr>
              <a:xfrm>
                <a:off x="-350536" y="5465497"/>
                <a:ext cx="604867" cy="536755"/>
                <a:chOff x="-350536" y="5488751"/>
                <a:chExt cx="604867" cy="536755"/>
              </a:xfrm>
            </p:grpSpPr>
            <p:sp>
              <p:nvSpPr>
                <p:cNvPr id="703" name="片側の 2 つの角を丸めた四角形 702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04" name="グループ化 703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08" name="台形 70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9" name="台形 70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05" name="グループ化 704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06" name="直角三角形 70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7" name="直角三角形 70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99" name="円/楕円 698"/>
              <p:cNvSpPr/>
              <p:nvPr/>
            </p:nvSpPr>
            <p:spPr>
              <a:xfrm>
                <a:off x="-220873" y="527330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00" name="グループ化 699"/>
              <p:cNvGrpSpPr/>
              <p:nvPr/>
            </p:nvGrpSpPr>
            <p:grpSpPr>
              <a:xfrm>
                <a:off x="-534830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701" name="フリーフォーム 700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2" name="フリーフォーム 701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77" name="グループ化 676"/>
            <p:cNvGrpSpPr/>
            <p:nvPr/>
          </p:nvGrpSpPr>
          <p:grpSpPr>
            <a:xfrm>
              <a:off x="-1182988" y="5123417"/>
              <a:ext cx="2341521" cy="1103042"/>
              <a:chOff x="32929" y="1589724"/>
              <a:chExt cx="3370590" cy="1587816"/>
            </a:xfrm>
          </p:grpSpPr>
          <p:sp>
            <p:nvSpPr>
              <p:cNvPr id="678" name="正方形/長方形 677"/>
              <p:cNvSpPr/>
              <p:nvPr/>
            </p:nvSpPr>
            <p:spPr>
              <a:xfrm>
                <a:off x="783782" y="2211879"/>
                <a:ext cx="854554" cy="80014"/>
              </a:xfrm>
              <a:prstGeom prst="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79" name="正方形/長方形 678"/>
              <p:cNvSpPr/>
              <p:nvPr/>
            </p:nvSpPr>
            <p:spPr>
              <a:xfrm>
                <a:off x="2511564" y="2250919"/>
                <a:ext cx="726855" cy="86194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0" name="正方形/長方形 4"/>
              <p:cNvSpPr/>
              <p:nvPr/>
            </p:nvSpPr>
            <p:spPr>
              <a:xfrm>
                <a:off x="134846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1" name="正方形/長方形 680"/>
              <p:cNvSpPr/>
              <p:nvPr/>
            </p:nvSpPr>
            <p:spPr>
              <a:xfrm>
                <a:off x="134846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2" name="正方形/長方形 681"/>
              <p:cNvSpPr/>
              <p:nvPr/>
            </p:nvSpPr>
            <p:spPr>
              <a:xfrm>
                <a:off x="32929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3" name="正方形/長方形 682"/>
              <p:cNvSpPr/>
              <p:nvPr/>
            </p:nvSpPr>
            <p:spPr>
              <a:xfrm>
                <a:off x="134846" y="214884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4" name="正方形/長方形 683"/>
              <p:cNvSpPr/>
              <p:nvPr/>
            </p:nvSpPr>
            <p:spPr>
              <a:xfrm>
                <a:off x="101031" y="2026920"/>
                <a:ext cx="753429" cy="12192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5" name="正方形/長方形 684"/>
              <p:cNvSpPr/>
              <p:nvPr/>
            </p:nvSpPr>
            <p:spPr>
              <a:xfrm>
                <a:off x="134846" y="1836420"/>
                <a:ext cx="753429" cy="190500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6" name="正方形/長方形 685"/>
              <p:cNvSpPr/>
              <p:nvPr/>
            </p:nvSpPr>
            <p:spPr>
              <a:xfrm>
                <a:off x="56262" y="1714500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7" name="正方形/長方形 686"/>
              <p:cNvSpPr/>
              <p:nvPr/>
            </p:nvSpPr>
            <p:spPr>
              <a:xfrm>
                <a:off x="101031" y="1589724"/>
                <a:ext cx="753429" cy="123825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>
                    <a:lumMod val="50000"/>
                  </a:sys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88" name="グループ化 687"/>
              <p:cNvGrpSpPr/>
              <p:nvPr/>
            </p:nvGrpSpPr>
            <p:grpSpPr>
              <a:xfrm>
                <a:off x="2340698" y="1769937"/>
                <a:ext cx="307272" cy="565230"/>
                <a:chOff x="2340698" y="1769937"/>
                <a:chExt cx="307272" cy="565230"/>
              </a:xfrm>
            </p:grpSpPr>
            <p:sp>
              <p:nvSpPr>
                <p:cNvPr id="691" name="1 つの角を丸めた四角形 690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2" name="1 つの角を丸めた四角形 691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3" name="五角形 692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4" name="五角形 693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5" name="台形 694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6" name="台形 695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89" name="正方形/長方形 688"/>
              <p:cNvSpPr/>
              <p:nvPr/>
            </p:nvSpPr>
            <p:spPr>
              <a:xfrm>
                <a:off x="975693" y="2291895"/>
                <a:ext cx="1281820" cy="51259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90" name="正方形/長方形 689"/>
              <p:cNvSpPr/>
              <p:nvPr/>
            </p:nvSpPr>
            <p:spPr>
              <a:xfrm>
                <a:off x="2676664" y="2155669"/>
                <a:ext cx="726855" cy="86194"/>
              </a:xfrm>
              <a:prstGeom prst="rect">
                <a:avLst/>
              </a:pr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25" name="グループ化 724"/>
          <p:cNvGrpSpPr>
            <a:grpSpLocks noChangeAspect="1"/>
          </p:cNvGrpSpPr>
          <p:nvPr/>
        </p:nvGrpSpPr>
        <p:grpSpPr>
          <a:xfrm>
            <a:off x="2178273" y="4775082"/>
            <a:ext cx="1754282" cy="1558933"/>
            <a:chOff x="1483608" y="4277793"/>
            <a:chExt cx="2192852" cy="1948666"/>
          </a:xfrm>
        </p:grpSpPr>
        <p:grpSp>
          <p:nvGrpSpPr>
            <p:cNvPr id="726" name="グループ化 725"/>
            <p:cNvGrpSpPr/>
            <p:nvPr/>
          </p:nvGrpSpPr>
          <p:grpSpPr>
            <a:xfrm>
              <a:off x="2101327" y="4277793"/>
              <a:ext cx="977251" cy="1376298"/>
              <a:chOff x="560512" y="4625954"/>
              <a:chExt cx="977251" cy="1376298"/>
            </a:xfrm>
          </p:grpSpPr>
          <p:grpSp>
            <p:nvGrpSpPr>
              <p:cNvPr id="737" name="グループ化 736"/>
              <p:cNvGrpSpPr/>
              <p:nvPr/>
            </p:nvGrpSpPr>
            <p:grpSpPr>
              <a:xfrm>
                <a:off x="703823" y="4625954"/>
                <a:ext cx="719603" cy="915060"/>
                <a:chOff x="703823" y="4649208"/>
                <a:chExt cx="719603" cy="915060"/>
              </a:xfrm>
            </p:grpSpPr>
            <p:sp>
              <p:nvSpPr>
                <p:cNvPr id="750" name="片側の 2 つの角を丸めた四角形 749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51" name="グループ化 750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763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4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5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6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52" name="グループ化 751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761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2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53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54" name="グループ化 753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757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8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9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0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55" name="台形 754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6" name="フリーフォーム 755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38" name="グループ化 737"/>
              <p:cNvGrpSpPr/>
              <p:nvPr/>
            </p:nvGrpSpPr>
            <p:grpSpPr>
              <a:xfrm>
                <a:off x="761191" y="5465497"/>
                <a:ext cx="604867" cy="536755"/>
                <a:chOff x="-350536" y="5488751"/>
                <a:chExt cx="604867" cy="536755"/>
              </a:xfrm>
            </p:grpSpPr>
            <p:sp>
              <p:nvSpPr>
                <p:cNvPr id="743" name="片側の 2 つの角を丸めた四角形 742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44" name="グループ化 743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48" name="台形 74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9" name="台形 74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45" name="グループ化 744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46" name="直角三角形 74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7" name="直角三角形 74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739" name="円/楕円 738"/>
              <p:cNvSpPr/>
              <p:nvPr/>
            </p:nvSpPr>
            <p:spPr>
              <a:xfrm>
                <a:off x="890454" y="527330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40" name="グループ化 739"/>
              <p:cNvGrpSpPr/>
              <p:nvPr/>
            </p:nvGrpSpPr>
            <p:grpSpPr>
              <a:xfrm>
                <a:off x="560512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741" name="フリーフォーム 740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2" name="フリーフォーム 741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27" name="グループ化 726"/>
            <p:cNvGrpSpPr/>
            <p:nvPr/>
          </p:nvGrpSpPr>
          <p:grpSpPr>
            <a:xfrm>
              <a:off x="1483608" y="5431923"/>
              <a:ext cx="2192852" cy="794536"/>
              <a:chOff x="2342710" y="5764872"/>
              <a:chExt cx="1557797" cy="564437"/>
            </a:xfrm>
          </p:grpSpPr>
          <p:sp>
            <p:nvSpPr>
              <p:cNvPr id="728" name="正方形/長方形 4"/>
              <p:cNvSpPr/>
              <p:nvPr/>
            </p:nvSpPr>
            <p:spPr>
              <a:xfrm>
                <a:off x="2393007" y="5941975"/>
                <a:ext cx="1457203" cy="387334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9" name="正方形/長方形 728"/>
              <p:cNvSpPr/>
              <p:nvPr/>
            </p:nvSpPr>
            <p:spPr>
              <a:xfrm>
                <a:off x="2393007" y="5941975"/>
                <a:ext cx="1457203" cy="42306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0" name="正方形/長方形 729"/>
              <p:cNvSpPr/>
              <p:nvPr/>
            </p:nvSpPr>
            <p:spPr>
              <a:xfrm>
                <a:off x="2342710" y="5915651"/>
                <a:ext cx="1557797" cy="35725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1" name="正方形/長方形 730"/>
              <p:cNvSpPr/>
              <p:nvPr/>
            </p:nvSpPr>
            <p:spPr>
              <a:xfrm>
                <a:off x="2396951" y="5808745"/>
                <a:ext cx="263636" cy="38949"/>
              </a:xfrm>
              <a:prstGeom prst="rect">
                <a:avLst/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2" name="正方形/長方形 731"/>
              <p:cNvSpPr/>
              <p:nvPr/>
            </p:nvSpPr>
            <p:spPr>
              <a:xfrm>
                <a:off x="2417340" y="5848902"/>
                <a:ext cx="263636" cy="66749"/>
              </a:xfrm>
              <a:prstGeom prst="rect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33" name="グループ化 732"/>
              <p:cNvGrpSpPr/>
              <p:nvPr/>
            </p:nvGrpSpPr>
            <p:grpSpPr>
              <a:xfrm>
                <a:off x="3540962" y="5765228"/>
                <a:ext cx="218851" cy="150422"/>
                <a:chOff x="2460964" y="4560022"/>
                <a:chExt cx="443460" cy="304803"/>
              </a:xfrm>
            </p:grpSpPr>
            <p:sp>
              <p:nvSpPr>
                <p:cNvPr id="735" name="ドーナツ 734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6" name="台形 735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solidFill>
                  <a:sysClr val="window" lastClr="FFFFFF">
                    <a:lumMod val="7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34" name="正方形/長方形 733"/>
              <p:cNvSpPr/>
              <p:nvPr/>
            </p:nvSpPr>
            <p:spPr>
              <a:xfrm>
                <a:off x="2447091" y="5764872"/>
                <a:ext cx="263636" cy="38949"/>
              </a:xfrm>
              <a:prstGeom prst="rect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67" name="グループ化 766"/>
          <p:cNvGrpSpPr>
            <a:grpSpLocks noChangeAspect="1"/>
          </p:cNvGrpSpPr>
          <p:nvPr/>
        </p:nvGrpSpPr>
        <p:grpSpPr>
          <a:xfrm>
            <a:off x="4067064" y="4853905"/>
            <a:ext cx="1754283" cy="1495874"/>
            <a:chOff x="4048514" y="4356617"/>
            <a:chExt cx="2192854" cy="1869842"/>
          </a:xfrm>
        </p:grpSpPr>
        <p:grpSp>
          <p:nvGrpSpPr>
            <p:cNvPr id="768" name="グループ化 767"/>
            <p:cNvGrpSpPr/>
            <p:nvPr/>
          </p:nvGrpSpPr>
          <p:grpSpPr>
            <a:xfrm>
              <a:off x="4616951" y="4356617"/>
              <a:ext cx="977251" cy="1297474"/>
              <a:chOff x="1712640" y="4704778"/>
              <a:chExt cx="977251" cy="1297474"/>
            </a:xfrm>
          </p:grpSpPr>
          <p:grpSp>
            <p:nvGrpSpPr>
              <p:cNvPr id="792" name="グループ化 791"/>
              <p:cNvGrpSpPr/>
              <p:nvPr/>
            </p:nvGrpSpPr>
            <p:grpSpPr>
              <a:xfrm>
                <a:off x="1837298" y="4704778"/>
                <a:ext cx="719604" cy="870861"/>
                <a:chOff x="1837298" y="4693407"/>
                <a:chExt cx="719604" cy="870861"/>
              </a:xfrm>
            </p:grpSpPr>
            <p:sp>
              <p:nvSpPr>
                <p:cNvPr id="805" name="片側の 2 つの角を丸めた四角形 804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06" name="グループ化 805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807" name="星 24 806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8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9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0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1" name="弦 810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2" name="弦 811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3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4" name="弦 813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5" name="弦 814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chemeClr val="bg1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6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7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793" name="グループ化 792"/>
              <p:cNvGrpSpPr/>
              <p:nvPr/>
            </p:nvGrpSpPr>
            <p:grpSpPr>
              <a:xfrm>
                <a:off x="1898480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798" name="片側の 2 つの角を丸めた四角形 797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99" name="グループ化 798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03" name="台形 80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4" name="台形 80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00" name="グループ化 799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01" name="直角三角形 80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2" name="直角三角形 80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794" name="円/楕円 793"/>
              <p:cNvSpPr/>
              <p:nvPr/>
            </p:nvSpPr>
            <p:spPr>
              <a:xfrm>
                <a:off x="2023532" y="529997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95" name="グループ化 794"/>
              <p:cNvGrpSpPr/>
              <p:nvPr/>
            </p:nvGrpSpPr>
            <p:grpSpPr>
              <a:xfrm>
                <a:off x="1712640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796" name="フリーフォーム 795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7" name="フリーフォーム 796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69" name="グループ化 768"/>
            <p:cNvGrpSpPr/>
            <p:nvPr/>
          </p:nvGrpSpPr>
          <p:grpSpPr>
            <a:xfrm>
              <a:off x="4048514" y="5249397"/>
              <a:ext cx="2192854" cy="977062"/>
              <a:chOff x="3574414" y="4296557"/>
              <a:chExt cx="3156585" cy="1406469"/>
            </a:xfrm>
          </p:grpSpPr>
          <p:grpSp>
            <p:nvGrpSpPr>
              <p:cNvPr id="770" name="グループ化 769"/>
              <p:cNvGrpSpPr/>
              <p:nvPr/>
            </p:nvGrpSpPr>
            <p:grpSpPr>
              <a:xfrm>
                <a:off x="5845643" y="4709383"/>
                <a:ext cx="271507" cy="188958"/>
                <a:chOff x="4524461" y="3756026"/>
                <a:chExt cx="271507" cy="271507"/>
              </a:xfrm>
            </p:grpSpPr>
            <p:sp>
              <p:nvSpPr>
                <p:cNvPr id="790" name="爆発 1 789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1" name="爆発 1 790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71" name="グループ化 770"/>
              <p:cNvGrpSpPr/>
              <p:nvPr/>
            </p:nvGrpSpPr>
            <p:grpSpPr>
              <a:xfrm rot="10247423">
                <a:off x="6045489" y="4699630"/>
                <a:ext cx="271507" cy="188958"/>
                <a:chOff x="4524461" y="3756026"/>
                <a:chExt cx="271507" cy="271507"/>
              </a:xfrm>
            </p:grpSpPr>
            <p:sp>
              <p:nvSpPr>
                <p:cNvPr id="788" name="爆発 1 787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9" name="爆発 1 788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72" name="グループ化 771"/>
              <p:cNvGrpSpPr/>
              <p:nvPr/>
            </p:nvGrpSpPr>
            <p:grpSpPr>
              <a:xfrm rot="10007178">
                <a:off x="3760821" y="4588004"/>
                <a:ext cx="271507" cy="188958"/>
                <a:chOff x="4524461" y="3756026"/>
                <a:chExt cx="271507" cy="271507"/>
              </a:xfrm>
            </p:grpSpPr>
            <p:sp>
              <p:nvSpPr>
                <p:cNvPr id="786" name="爆発 1 785"/>
                <p:cNvSpPr/>
                <p:nvPr/>
              </p:nvSpPr>
              <p:spPr>
                <a:xfrm>
                  <a:off x="4564585" y="3756026"/>
                  <a:ext cx="206159" cy="271507"/>
                </a:xfrm>
                <a:prstGeom prst="irregularSeal1">
                  <a:avLst/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7" name="爆発 1 786"/>
                <p:cNvSpPr/>
                <p:nvPr/>
              </p:nvSpPr>
              <p:spPr>
                <a:xfrm rot="5639241">
                  <a:off x="4573956" y="3723371"/>
                  <a:ext cx="172517" cy="271507"/>
                </a:xfrm>
                <a:prstGeom prst="irregularSeal1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73" name="正方形/長方形 4"/>
              <p:cNvSpPr/>
              <p:nvPr/>
            </p:nvSpPr>
            <p:spPr>
              <a:xfrm>
                <a:off x="3676331" y="4918166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rgbClr val="FFC000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4" name="正方形/長方形 773"/>
              <p:cNvSpPr/>
              <p:nvPr/>
            </p:nvSpPr>
            <p:spPr>
              <a:xfrm>
                <a:off x="3676331" y="4918166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5" name="正方形/長方形 774"/>
              <p:cNvSpPr/>
              <p:nvPr/>
            </p:nvSpPr>
            <p:spPr>
              <a:xfrm>
                <a:off x="3574414" y="4864826"/>
                <a:ext cx="3156585" cy="72390"/>
              </a:xfrm>
              <a:prstGeom prst="rect">
                <a:avLst/>
              </a:prstGeom>
              <a:solidFill>
                <a:srgbClr val="ED7D31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6" name="正方形/長方形 775"/>
              <p:cNvSpPr/>
              <p:nvPr/>
            </p:nvSpPr>
            <p:spPr>
              <a:xfrm>
                <a:off x="4770744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7" name="正方形/長方形 776"/>
              <p:cNvSpPr/>
              <p:nvPr/>
            </p:nvSpPr>
            <p:spPr>
              <a:xfrm>
                <a:off x="3676331" y="4793343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8" name="正方形/長方形 777"/>
              <p:cNvSpPr/>
              <p:nvPr/>
            </p:nvSpPr>
            <p:spPr>
              <a:xfrm>
                <a:off x="3752531" y="4726668"/>
                <a:ext cx="763923" cy="65404"/>
              </a:xfrm>
              <a:prstGeom prst="rect">
                <a:avLst/>
              </a:prstGeom>
              <a:pattFill prst="narHorz">
                <a:fgClr>
                  <a:sysClr val="window" lastClr="FFFFFF">
                    <a:lumMod val="65000"/>
                  </a:sysClr>
                </a:fgClr>
                <a:bgClr>
                  <a:sysClr val="window" lastClr="FFFFFF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79" name="グループ化 778"/>
              <p:cNvGrpSpPr/>
              <p:nvPr/>
            </p:nvGrpSpPr>
            <p:grpSpPr>
              <a:xfrm>
                <a:off x="6306287" y="4296557"/>
                <a:ext cx="307272" cy="565230"/>
                <a:chOff x="2340698" y="1769937"/>
                <a:chExt cx="307272" cy="565230"/>
              </a:xfrm>
            </p:grpSpPr>
            <p:sp>
              <p:nvSpPr>
                <p:cNvPr id="780" name="1 つの角を丸めた四角形 779"/>
                <p:cNvSpPr/>
                <p:nvPr/>
              </p:nvSpPr>
              <p:spPr>
                <a:xfrm>
                  <a:off x="2529893" y="1789149"/>
                  <a:ext cx="45719" cy="426954"/>
                </a:xfrm>
                <a:prstGeom prst="round1Rect">
                  <a:avLst/>
                </a:prstGeom>
                <a:solidFill>
                  <a:srgbClr val="70AD47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1" name="1 つの角を丸めた四角形 780"/>
                <p:cNvSpPr/>
                <p:nvPr/>
              </p:nvSpPr>
              <p:spPr>
                <a:xfrm rot="20830602">
                  <a:off x="2382001" y="1769937"/>
                  <a:ext cx="45719" cy="538156"/>
                </a:xfrm>
                <a:prstGeom prst="round1Rect">
                  <a:avLst/>
                </a:prstGeom>
                <a:solidFill>
                  <a:srgbClr val="E7E6E6">
                    <a:lumMod val="2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2" name="五角形 781"/>
                <p:cNvSpPr/>
                <p:nvPr/>
              </p:nvSpPr>
              <p:spPr>
                <a:xfrm>
                  <a:off x="2446731" y="1896957"/>
                  <a:ext cx="61489" cy="213477"/>
                </a:xfrm>
                <a:prstGeom prst="pentagon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3" name="五角形 782"/>
                <p:cNvSpPr/>
                <p:nvPr/>
              </p:nvSpPr>
              <p:spPr>
                <a:xfrm rot="1576071">
                  <a:off x="2586481" y="1872699"/>
                  <a:ext cx="61489" cy="213477"/>
                </a:xfrm>
                <a:prstGeom prst="pentagon">
                  <a:avLst/>
                </a:pr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4" name="台形 783"/>
                <p:cNvSpPr/>
                <p:nvPr/>
              </p:nvSpPr>
              <p:spPr>
                <a:xfrm rot="10800000">
                  <a:off x="2340698" y="2030364"/>
                  <a:ext cx="295346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5" name="台形 784"/>
                <p:cNvSpPr/>
                <p:nvPr/>
              </p:nvSpPr>
              <p:spPr>
                <a:xfrm rot="10800000">
                  <a:off x="2383560" y="2030363"/>
                  <a:ext cx="209754" cy="304803"/>
                </a:xfrm>
                <a:prstGeom prst="trapezoid">
                  <a:avLst>
                    <a:gd name="adj" fmla="val 13315"/>
                  </a:avLst>
                </a:prstGeom>
                <a:solidFill>
                  <a:sysClr val="windowText" lastClr="000000">
                    <a:lumMod val="85000"/>
                    <a:lumOff val="1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818" name="グループ化 817"/>
          <p:cNvGrpSpPr>
            <a:grpSpLocks noChangeAspect="1"/>
          </p:cNvGrpSpPr>
          <p:nvPr/>
        </p:nvGrpSpPr>
        <p:grpSpPr>
          <a:xfrm>
            <a:off x="7833320" y="4858174"/>
            <a:ext cx="1777739" cy="1492459"/>
            <a:chOff x="9358184" y="4360885"/>
            <a:chExt cx="2222174" cy="1865574"/>
          </a:xfrm>
        </p:grpSpPr>
        <p:grpSp>
          <p:nvGrpSpPr>
            <p:cNvPr id="819" name="グループ化 818"/>
            <p:cNvGrpSpPr/>
            <p:nvPr/>
          </p:nvGrpSpPr>
          <p:grpSpPr>
            <a:xfrm>
              <a:off x="9959177" y="4360885"/>
              <a:ext cx="977251" cy="1293206"/>
              <a:chOff x="3981336" y="4709046"/>
              <a:chExt cx="977251" cy="1293206"/>
            </a:xfrm>
          </p:grpSpPr>
          <p:grpSp>
            <p:nvGrpSpPr>
              <p:cNvPr id="833" name="グループ化 832"/>
              <p:cNvGrpSpPr/>
              <p:nvPr/>
            </p:nvGrpSpPr>
            <p:grpSpPr>
              <a:xfrm>
                <a:off x="4108550" y="4709046"/>
                <a:ext cx="719603" cy="831968"/>
                <a:chOff x="4108550" y="4732300"/>
                <a:chExt cx="719603" cy="831968"/>
              </a:xfrm>
            </p:grpSpPr>
            <p:sp>
              <p:nvSpPr>
                <p:cNvPr id="846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7" name="片側の 2 つの角を丸めた四角形 846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48" name="グループ化 847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856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7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49" name="角丸四角形 848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50" name="グループ化 849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852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3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4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5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51" name="フリーフォーム 850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34" name="グループ化 833"/>
              <p:cNvGrpSpPr/>
              <p:nvPr/>
            </p:nvGrpSpPr>
            <p:grpSpPr>
              <a:xfrm>
                <a:off x="4165918" y="5465497"/>
                <a:ext cx="604867" cy="536755"/>
                <a:chOff x="1898480" y="5488751"/>
                <a:chExt cx="604867" cy="536755"/>
              </a:xfrm>
            </p:grpSpPr>
            <p:sp>
              <p:nvSpPr>
                <p:cNvPr id="839" name="片側の 2 つの角を丸めた四角形 838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40" name="グループ化 839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44" name="台形 843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5" name="台形 844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41" name="グループ化 840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42" name="直角三角形 841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3" name="直角三角形 842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835" name="円/楕円 834"/>
              <p:cNvSpPr/>
              <p:nvPr/>
            </p:nvSpPr>
            <p:spPr>
              <a:xfrm>
                <a:off x="4297308" y="528854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36" name="グループ化 835"/>
              <p:cNvGrpSpPr/>
              <p:nvPr/>
            </p:nvGrpSpPr>
            <p:grpSpPr>
              <a:xfrm>
                <a:off x="3981336" y="5251382"/>
                <a:ext cx="977251" cy="521299"/>
                <a:chOff x="-773845" y="3556949"/>
                <a:chExt cx="2036593" cy="1086388"/>
              </a:xfrm>
            </p:grpSpPr>
            <p:sp>
              <p:nvSpPr>
                <p:cNvPr id="837" name="フリーフォーム 836"/>
                <p:cNvSpPr/>
                <p:nvPr/>
              </p:nvSpPr>
              <p:spPr>
                <a:xfrm>
                  <a:off x="363196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38" name="フリーフォーム 837"/>
                <p:cNvSpPr/>
                <p:nvPr/>
              </p:nvSpPr>
              <p:spPr>
                <a:xfrm flipH="1">
                  <a:off x="-773845" y="3556949"/>
                  <a:ext cx="899552" cy="108638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20" name="グループ化 819"/>
            <p:cNvGrpSpPr/>
            <p:nvPr/>
          </p:nvGrpSpPr>
          <p:grpSpPr>
            <a:xfrm>
              <a:off x="9358184" y="5274075"/>
              <a:ext cx="2222174" cy="952384"/>
              <a:chOff x="6825615" y="1806594"/>
              <a:chExt cx="3198792" cy="1370946"/>
            </a:xfrm>
          </p:grpSpPr>
          <p:sp>
            <p:nvSpPr>
              <p:cNvPr id="821" name="正方形/長方形 4"/>
              <p:cNvSpPr/>
              <p:nvPr/>
            </p:nvSpPr>
            <p:spPr>
              <a:xfrm>
                <a:off x="6927532" y="2392680"/>
                <a:ext cx="2952750" cy="784860"/>
              </a:xfrm>
              <a:custGeom>
                <a:avLst/>
                <a:gdLst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0 w 2952750"/>
                  <a:gd name="connsiteY3" fmla="*/ 1110614 h 1110614"/>
                  <a:gd name="connsiteX4" fmla="*/ 0 w 2952750"/>
                  <a:gd name="connsiteY4" fmla="*/ 0 h 1110614"/>
                  <a:gd name="connsiteX0" fmla="*/ 0 w 2952750"/>
                  <a:gd name="connsiteY0" fmla="*/ 0 h 1110614"/>
                  <a:gd name="connsiteX1" fmla="*/ 2952750 w 2952750"/>
                  <a:gd name="connsiteY1" fmla="*/ 0 h 1110614"/>
                  <a:gd name="connsiteX2" fmla="*/ 2952750 w 2952750"/>
                  <a:gd name="connsiteY2" fmla="*/ 1110614 h 1110614"/>
                  <a:gd name="connsiteX3" fmla="*/ 1340169 w 2952750"/>
                  <a:gd name="connsiteY3" fmla="*/ 1104900 h 1110614"/>
                  <a:gd name="connsiteX4" fmla="*/ 0 w 2952750"/>
                  <a:gd name="connsiteY4" fmla="*/ 1110614 h 1110614"/>
                  <a:gd name="connsiteX5" fmla="*/ 0 w 2952750"/>
                  <a:gd name="connsiteY5" fmla="*/ 0 h 1110614"/>
                  <a:gd name="connsiteX0" fmla="*/ 1340169 w 2952750"/>
                  <a:gd name="connsiteY0" fmla="*/ 1104900 h 1196340"/>
                  <a:gd name="connsiteX1" fmla="*/ 0 w 2952750"/>
                  <a:gd name="connsiteY1" fmla="*/ 1110614 h 1196340"/>
                  <a:gd name="connsiteX2" fmla="*/ 0 w 2952750"/>
                  <a:gd name="connsiteY2" fmla="*/ 0 h 1196340"/>
                  <a:gd name="connsiteX3" fmla="*/ 2952750 w 2952750"/>
                  <a:gd name="connsiteY3" fmla="*/ 0 h 1196340"/>
                  <a:gd name="connsiteX4" fmla="*/ 2952750 w 2952750"/>
                  <a:gd name="connsiteY4" fmla="*/ 1110614 h 1196340"/>
                  <a:gd name="connsiteX5" fmla="*/ 1431609 w 2952750"/>
                  <a:gd name="connsiteY5" fmla="*/ 1196340 h 1196340"/>
                  <a:gd name="connsiteX0" fmla="*/ 1340169 w 2952750"/>
                  <a:gd name="connsiteY0" fmla="*/ 1104900 h 1110614"/>
                  <a:gd name="connsiteX1" fmla="*/ 0 w 2952750"/>
                  <a:gd name="connsiteY1" fmla="*/ 1110614 h 1110614"/>
                  <a:gd name="connsiteX2" fmla="*/ 0 w 2952750"/>
                  <a:gd name="connsiteY2" fmla="*/ 0 h 1110614"/>
                  <a:gd name="connsiteX3" fmla="*/ 2952750 w 2952750"/>
                  <a:gd name="connsiteY3" fmla="*/ 0 h 1110614"/>
                  <a:gd name="connsiteX4" fmla="*/ 2952750 w 2952750"/>
                  <a:gd name="connsiteY4" fmla="*/ 1110614 h 1110614"/>
                  <a:gd name="connsiteX0" fmla="*/ 0 w 2952750"/>
                  <a:gd name="connsiteY0" fmla="*/ 1110614 h 1110614"/>
                  <a:gd name="connsiteX1" fmla="*/ 0 w 2952750"/>
                  <a:gd name="connsiteY1" fmla="*/ 0 h 1110614"/>
                  <a:gd name="connsiteX2" fmla="*/ 2952750 w 2952750"/>
                  <a:gd name="connsiteY2" fmla="*/ 0 h 1110614"/>
                  <a:gd name="connsiteX3" fmla="*/ 2952750 w 2952750"/>
                  <a:gd name="connsiteY3" fmla="*/ 1110614 h 11106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2750" h="1110614">
                    <a:moveTo>
                      <a:pt x="0" y="1110614"/>
                    </a:moveTo>
                    <a:lnTo>
                      <a:pt x="0" y="0"/>
                    </a:lnTo>
                    <a:lnTo>
                      <a:pt x="2952750" y="0"/>
                    </a:lnTo>
                    <a:lnTo>
                      <a:pt x="2952750" y="1110614"/>
                    </a:lnTo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2" name="正方形/長方形 821"/>
              <p:cNvSpPr/>
              <p:nvPr/>
            </p:nvSpPr>
            <p:spPr>
              <a:xfrm>
                <a:off x="6927532" y="2392680"/>
                <a:ext cx="2952750" cy="85725"/>
              </a:xfrm>
              <a:prstGeom prst="rect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3" name="正方形/長方形 822"/>
              <p:cNvSpPr/>
              <p:nvPr/>
            </p:nvSpPr>
            <p:spPr>
              <a:xfrm>
                <a:off x="6825615" y="2339340"/>
                <a:ext cx="3156585" cy="72390"/>
              </a:xfrm>
              <a:prstGeom prst="rect">
                <a:avLst/>
              </a:prstGeom>
              <a:solidFill>
                <a:sysClr val="window" lastClr="FFFFFF">
                  <a:lumMod val="5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4" name="片側の 2 つの角を丸めた四角形 823"/>
              <p:cNvSpPr/>
              <p:nvPr/>
            </p:nvSpPr>
            <p:spPr>
              <a:xfrm>
                <a:off x="6927532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5" name="角丸四角形 824"/>
              <p:cNvSpPr/>
              <p:nvPr/>
            </p:nvSpPr>
            <p:spPr>
              <a:xfrm rot="5400000">
                <a:off x="6924619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6" name="角丸四角形 825"/>
              <p:cNvSpPr/>
              <p:nvPr/>
            </p:nvSpPr>
            <p:spPr>
              <a:xfrm rot="5400000">
                <a:off x="6968028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7" name="片側の 2 つの角を丸めた四角形 826"/>
              <p:cNvSpPr/>
              <p:nvPr/>
            </p:nvSpPr>
            <p:spPr>
              <a:xfrm>
                <a:off x="7160895" y="1806594"/>
                <a:ext cx="200314" cy="528571"/>
              </a:xfrm>
              <a:prstGeom prst="round2SameRect">
                <a:avLst/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8" name="角丸四角形 827"/>
              <p:cNvSpPr/>
              <p:nvPr/>
            </p:nvSpPr>
            <p:spPr>
              <a:xfrm rot="5400000">
                <a:off x="7157982" y="1929213"/>
                <a:ext cx="205907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9" name="角丸四角形 828"/>
              <p:cNvSpPr/>
              <p:nvPr/>
            </p:nvSpPr>
            <p:spPr>
              <a:xfrm rot="5400000">
                <a:off x="7201391" y="2136632"/>
                <a:ext cx="119090" cy="111428"/>
              </a:xfrm>
              <a:prstGeom prst="roundRect">
                <a:avLst/>
              </a:prstGeom>
              <a:pattFill prst="dkVert">
                <a:fgClr>
                  <a:sysClr val="window" lastClr="FFFFFF">
                    <a:lumMod val="65000"/>
                  </a:sysClr>
                </a:fgClr>
                <a:bgClr>
                  <a:sysClr val="windowText" lastClr="000000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30" name="グループ化 829"/>
              <p:cNvGrpSpPr/>
              <p:nvPr/>
            </p:nvGrpSpPr>
            <p:grpSpPr>
              <a:xfrm>
                <a:off x="9580947" y="2033667"/>
                <a:ext cx="443460" cy="304803"/>
                <a:chOff x="2460964" y="4560022"/>
                <a:chExt cx="443460" cy="304803"/>
              </a:xfrm>
              <a:solidFill>
                <a:srgbClr val="ED7D31">
                  <a:lumMod val="50000"/>
                </a:srgbClr>
              </a:solidFill>
            </p:grpSpPr>
            <p:sp>
              <p:nvSpPr>
                <p:cNvPr id="831" name="ドーナツ 830"/>
                <p:cNvSpPr/>
                <p:nvPr/>
              </p:nvSpPr>
              <p:spPr>
                <a:xfrm>
                  <a:off x="2710880" y="4580633"/>
                  <a:ext cx="193544" cy="193544"/>
                </a:xfrm>
                <a:prstGeom prst="donut">
                  <a:avLst>
                    <a:gd name="adj" fmla="val 19182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32" name="台形 831"/>
                <p:cNvSpPr/>
                <p:nvPr/>
              </p:nvSpPr>
              <p:spPr>
                <a:xfrm rot="10800000">
                  <a:off x="2460964" y="4560022"/>
                  <a:ext cx="351914" cy="304803"/>
                </a:xfrm>
                <a:prstGeom prst="trapezoid">
                  <a:avLst>
                    <a:gd name="adj" fmla="val 20618"/>
                  </a:avLst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pptx412_デスクワーク中の男性のイラスト2</dc:title>
  <dc:subject>pptx412_デスクワーク中の男性のイラスト2</dc:subject>
  <dc:creator>http://www.digipot.net</dc:creator>
  <cp:lastModifiedBy/>
  <cp:revision>1</cp:revision>
  <dcterms:created xsi:type="dcterms:W3CDTF">2014-01-30T05:12:09Z</dcterms:created>
  <dcterms:modified xsi:type="dcterms:W3CDTF">2016-04-07T01:53:31Z</dcterms:modified>
  <cp:category/>
  <cp:version>1</cp:version>
</cp:coreProperties>
</file>