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2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4" name="グループ化 1713"/>
          <p:cNvGrpSpPr>
            <a:grpSpLocks noChangeAspect="1"/>
          </p:cNvGrpSpPr>
          <p:nvPr/>
        </p:nvGrpSpPr>
        <p:grpSpPr>
          <a:xfrm>
            <a:off x="5943110" y="907337"/>
            <a:ext cx="1770480" cy="1545230"/>
            <a:chOff x="6678459" y="-400427"/>
            <a:chExt cx="2213100" cy="1931538"/>
          </a:xfrm>
        </p:grpSpPr>
        <p:grpSp>
          <p:nvGrpSpPr>
            <p:cNvPr id="1715" name="グループ化 1714"/>
            <p:cNvGrpSpPr/>
            <p:nvPr/>
          </p:nvGrpSpPr>
          <p:grpSpPr>
            <a:xfrm>
              <a:off x="7254715" y="-400427"/>
              <a:ext cx="719603" cy="1354335"/>
              <a:chOff x="2984924" y="4671171"/>
              <a:chExt cx="719603" cy="1354335"/>
            </a:xfrm>
          </p:grpSpPr>
          <p:grpSp>
            <p:nvGrpSpPr>
              <p:cNvPr id="1764" name="グループ化 1763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1773" name="片側の 2 つの角を丸めた四角形 1772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4" name="フリーフォーム 1773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75" name="グループ化 1774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787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8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76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7" name="フリーフォーム 1776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78" name="グループ化 1777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1781" name="角丸四角形 1780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2" name="円/楕円 785"/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3" name="角丸四角形 1782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4" name="円/楕円 787"/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5" name="月 1784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6" name="月 1785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79" name="月 1778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0" name="円/楕円 4"/>
                <p:cNvSpPr/>
                <p:nvPr/>
              </p:nvSpPr>
              <p:spPr>
                <a:xfrm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65" name="グループ化 1764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766" name="片側の 2 つの角を丸めた四角形 1765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67" name="グループ化 1766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771" name="台形 1770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72" name="台形 1771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68" name="グループ化 1767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769" name="直角三角形 1768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70" name="直角三角形 1769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716" name="グループ化 1715"/>
            <p:cNvGrpSpPr/>
            <p:nvPr/>
          </p:nvGrpSpPr>
          <p:grpSpPr>
            <a:xfrm>
              <a:off x="7212436" y="78591"/>
              <a:ext cx="380384" cy="358080"/>
              <a:chOff x="7433259" y="1508505"/>
              <a:chExt cx="666875" cy="627772"/>
            </a:xfrm>
          </p:grpSpPr>
          <p:sp>
            <p:nvSpPr>
              <p:cNvPr id="1762" name="角丸四角形 1761"/>
              <p:cNvSpPr/>
              <p:nvPr/>
            </p:nvSpPr>
            <p:spPr>
              <a:xfrm rot="3650219" flipH="1">
                <a:off x="7446059" y="1617912"/>
                <a:ext cx="320413" cy="10159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3" name="フリーフォーム 1762"/>
              <p:cNvSpPr/>
              <p:nvPr/>
            </p:nvSpPr>
            <p:spPr>
              <a:xfrm rot="12756313" flipH="1">
                <a:off x="7433259" y="1672564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17" name="グループ化 1716"/>
            <p:cNvGrpSpPr/>
            <p:nvPr/>
          </p:nvGrpSpPr>
          <p:grpSpPr>
            <a:xfrm>
              <a:off x="7162285" y="375454"/>
              <a:ext cx="876291" cy="596088"/>
              <a:chOff x="7345336" y="2028954"/>
              <a:chExt cx="1536280" cy="1045039"/>
            </a:xfrm>
          </p:grpSpPr>
          <p:grpSp>
            <p:nvGrpSpPr>
              <p:cNvPr id="1757" name="グループ化 1756"/>
              <p:cNvGrpSpPr/>
              <p:nvPr/>
            </p:nvGrpSpPr>
            <p:grpSpPr>
              <a:xfrm rot="20466329">
                <a:off x="7345336" y="2028954"/>
                <a:ext cx="711784" cy="1045039"/>
                <a:chOff x="4647964" y="2092830"/>
                <a:chExt cx="711784" cy="1045039"/>
              </a:xfrm>
            </p:grpSpPr>
            <p:sp>
              <p:nvSpPr>
                <p:cNvPr id="1760" name="台形 1759"/>
                <p:cNvSpPr/>
                <p:nvPr/>
              </p:nvSpPr>
              <p:spPr>
                <a:xfrm rot="2503523">
                  <a:off x="5045424" y="2096998"/>
                  <a:ext cx="314324" cy="158510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1" name="片側の 2 つの角を丸めた四角形 1760"/>
                <p:cNvSpPr/>
                <p:nvPr/>
              </p:nvSpPr>
              <p:spPr>
                <a:xfrm rot="13287502">
                  <a:off x="4647964" y="2092830"/>
                  <a:ext cx="337708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58" name="角丸四角形 177"/>
              <p:cNvSpPr/>
              <p:nvPr/>
            </p:nvSpPr>
            <p:spPr>
              <a:xfrm rot="4145786" flipH="1" flipV="1">
                <a:off x="8242010" y="2471675"/>
                <a:ext cx="800382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9" name="角丸四角形 1758"/>
              <p:cNvSpPr/>
              <p:nvPr/>
            </p:nvSpPr>
            <p:spPr>
              <a:xfrm>
                <a:off x="8300135" y="2394146"/>
                <a:ext cx="581481" cy="377641"/>
              </a:xfrm>
              <a:prstGeom prst="roundRect">
                <a:avLst>
                  <a:gd name="adj" fmla="val 50000"/>
                </a:avLst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18" name="グループ化 1717"/>
            <p:cNvGrpSpPr/>
            <p:nvPr/>
          </p:nvGrpSpPr>
          <p:grpSpPr>
            <a:xfrm>
              <a:off x="7592034" y="602310"/>
              <a:ext cx="514154" cy="379160"/>
              <a:chOff x="8096263" y="2495470"/>
              <a:chExt cx="901395" cy="664728"/>
            </a:xfrm>
          </p:grpSpPr>
          <p:grpSp>
            <p:nvGrpSpPr>
              <p:cNvPr id="1746" name="グループ化 1745"/>
              <p:cNvGrpSpPr/>
              <p:nvPr/>
            </p:nvGrpSpPr>
            <p:grpSpPr>
              <a:xfrm>
                <a:off x="8096263" y="2519281"/>
                <a:ext cx="901395" cy="589147"/>
                <a:chOff x="2495855" y="5960879"/>
                <a:chExt cx="901395" cy="589147"/>
              </a:xfrm>
            </p:grpSpPr>
            <p:sp>
              <p:nvSpPr>
                <p:cNvPr id="1751" name="角丸四角形 1750"/>
                <p:cNvSpPr/>
                <p:nvPr/>
              </p:nvSpPr>
              <p:spPr>
                <a:xfrm>
                  <a:off x="2578815" y="6099176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2" name="角丸四角形 1751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3" name="角丸四角形 1752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4" name="角丸四角形 1753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5" name="角丸四角形 1754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6" name="角丸四角形 1755"/>
                <p:cNvSpPr/>
                <p:nvPr/>
              </p:nvSpPr>
              <p:spPr>
                <a:xfrm rot="726728">
                  <a:off x="2495855" y="620284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47" name="角丸四角形 1746"/>
              <p:cNvSpPr/>
              <p:nvPr/>
            </p:nvSpPr>
            <p:spPr>
              <a:xfrm rot="5400000">
                <a:off x="8299297" y="2621511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8" name="角丸四角形 1747"/>
              <p:cNvSpPr/>
              <p:nvPr/>
            </p:nvSpPr>
            <p:spPr>
              <a:xfrm rot="5400000">
                <a:off x="8502907" y="2621512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9" name="角丸四角形 1748"/>
              <p:cNvSpPr/>
              <p:nvPr/>
            </p:nvSpPr>
            <p:spPr>
              <a:xfrm rot="5400000">
                <a:off x="8715503" y="2632411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0" name="角丸四角形 1749"/>
              <p:cNvSpPr/>
              <p:nvPr/>
            </p:nvSpPr>
            <p:spPr>
              <a:xfrm rot="5400000">
                <a:off x="8041174" y="2724123"/>
                <a:ext cx="640915" cy="23123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FFCC99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19" name="グループ化 1718"/>
            <p:cNvGrpSpPr/>
            <p:nvPr/>
          </p:nvGrpSpPr>
          <p:grpSpPr>
            <a:xfrm>
              <a:off x="6678459" y="-96023"/>
              <a:ext cx="2213100" cy="1627134"/>
              <a:chOff x="3443669" y="835299"/>
              <a:chExt cx="3185731" cy="2342241"/>
            </a:xfrm>
          </p:grpSpPr>
          <p:sp>
            <p:nvSpPr>
              <p:cNvPr id="1720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1" name="正方形/長方形 1720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2" name="正方形/長方形 1721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23" name="グループ化 1722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1734" name="グループ化 1733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744" name="片側の 2 つの角を丸めた四角形 1743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5" name="片側の 2 つの角を丸めた四角形 1744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35" name="グループ化 1734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1740" name="円/楕円 1739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741" name="グループ化 1740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1742" name="片側の 2 つの角を丸めた四角形 1741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43" name="片側の 2 つの角を丸めた四角形 1742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736" name="グループ化 1735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738" name="片側の 2 つの角を丸めた四角形 173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9" name="片側の 2 つの角を丸めた四角形 173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37" name="台形 1736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24" name="正方形/長方形 1723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5" name="正方形/長方形 1724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6" name="正方形/長方形 1725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7" name="正方形/長方形 1726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8" name="正方形/長方形 1727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9" name="正方形/長方形 1728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0" name="正方形/長方形 1729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1" name="正方形/長方形 1730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2" name="正方形/長方形 1731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3" name="正方形/長方形 1732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789" name="グループ化 1788"/>
          <p:cNvGrpSpPr>
            <a:grpSpLocks noChangeAspect="1"/>
          </p:cNvGrpSpPr>
          <p:nvPr/>
        </p:nvGrpSpPr>
        <p:grpSpPr>
          <a:xfrm>
            <a:off x="320927" y="810480"/>
            <a:ext cx="1873217" cy="1622716"/>
            <a:chOff x="-1182988" y="-497284"/>
            <a:chExt cx="2341521" cy="2028395"/>
          </a:xfrm>
        </p:grpSpPr>
        <p:grpSp>
          <p:nvGrpSpPr>
            <p:cNvPr id="1790" name="グループ化 1789"/>
            <p:cNvGrpSpPr/>
            <p:nvPr/>
          </p:nvGrpSpPr>
          <p:grpSpPr>
            <a:xfrm>
              <a:off x="-472399" y="-497284"/>
              <a:ext cx="822595" cy="1451192"/>
              <a:chOff x="-459400" y="4574314"/>
              <a:chExt cx="822595" cy="1451192"/>
            </a:xfrm>
          </p:grpSpPr>
          <p:grpSp>
            <p:nvGrpSpPr>
              <p:cNvPr id="1832" name="グループ化 1831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1841" name="片側の 2 つの角を丸めた四角形 1840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2" name="フリーフォーム 1841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43" name="グループ化 1842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1855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6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44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5" name="フリーフォーム 1844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6" name="フリーフォーム 1845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47" name="グループ化 1846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1849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0" name="楕円 562"/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1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2" name="楕円 564"/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3" name="フリーフォーム 1852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4" name="フリーフォーム 1853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48" name="円/楕円 4"/>
                <p:cNvSpPr/>
                <p:nvPr/>
              </p:nvSpPr>
              <p:spPr>
                <a:xfrm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33" name="グループ化 1832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1834" name="片側の 2 つの角を丸めた四角形 1833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35" name="グループ化 1834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839" name="台形 183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40" name="台形 183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36" name="グループ化 1835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837" name="直角三角形 183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38" name="直角三角形 183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791" name="グループ化 1790"/>
            <p:cNvGrpSpPr/>
            <p:nvPr/>
          </p:nvGrpSpPr>
          <p:grpSpPr>
            <a:xfrm>
              <a:off x="-467320" y="78591"/>
              <a:ext cx="380384" cy="358080"/>
              <a:chOff x="7433259" y="1508505"/>
              <a:chExt cx="666875" cy="627772"/>
            </a:xfrm>
          </p:grpSpPr>
          <p:sp>
            <p:nvSpPr>
              <p:cNvPr id="1830" name="角丸四角形 1829"/>
              <p:cNvSpPr/>
              <p:nvPr/>
            </p:nvSpPr>
            <p:spPr>
              <a:xfrm rot="3650219" flipH="1">
                <a:off x="7446059" y="1617912"/>
                <a:ext cx="320413" cy="10159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1" name="フリーフォーム 1830"/>
              <p:cNvSpPr/>
              <p:nvPr/>
            </p:nvSpPr>
            <p:spPr>
              <a:xfrm rot="12756313" flipH="1">
                <a:off x="7433259" y="1672564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92" name="グループ化 1791"/>
            <p:cNvGrpSpPr/>
            <p:nvPr/>
          </p:nvGrpSpPr>
          <p:grpSpPr>
            <a:xfrm>
              <a:off x="-517471" y="375454"/>
              <a:ext cx="876291" cy="596088"/>
              <a:chOff x="7345336" y="2028954"/>
              <a:chExt cx="1536280" cy="1045039"/>
            </a:xfrm>
          </p:grpSpPr>
          <p:grpSp>
            <p:nvGrpSpPr>
              <p:cNvPr id="1825" name="グループ化 1824"/>
              <p:cNvGrpSpPr/>
              <p:nvPr/>
            </p:nvGrpSpPr>
            <p:grpSpPr>
              <a:xfrm rot="20466329">
                <a:off x="7345336" y="2028954"/>
                <a:ext cx="711784" cy="1045039"/>
                <a:chOff x="4647964" y="2092830"/>
                <a:chExt cx="711784" cy="1045039"/>
              </a:xfrm>
            </p:grpSpPr>
            <p:sp>
              <p:nvSpPr>
                <p:cNvPr id="1828" name="台形 1827"/>
                <p:cNvSpPr/>
                <p:nvPr/>
              </p:nvSpPr>
              <p:spPr>
                <a:xfrm rot="2503523">
                  <a:off x="5045424" y="2096998"/>
                  <a:ext cx="314324" cy="158510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9" name="片側の 2 つの角を丸めた四角形 1828"/>
                <p:cNvSpPr/>
                <p:nvPr/>
              </p:nvSpPr>
              <p:spPr>
                <a:xfrm rot="13287502">
                  <a:off x="4647964" y="2092830"/>
                  <a:ext cx="337708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26" name="角丸四角形 177"/>
              <p:cNvSpPr/>
              <p:nvPr/>
            </p:nvSpPr>
            <p:spPr>
              <a:xfrm rot="4145786" flipH="1" flipV="1">
                <a:off x="8252030" y="2471675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7" name="角丸四角形 1826"/>
              <p:cNvSpPr/>
              <p:nvPr/>
            </p:nvSpPr>
            <p:spPr>
              <a:xfrm>
                <a:off x="8300135" y="2394146"/>
                <a:ext cx="581481" cy="37764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93" name="グループ化 1792"/>
            <p:cNvGrpSpPr/>
            <p:nvPr/>
          </p:nvGrpSpPr>
          <p:grpSpPr>
            <a:xfrm>
              <a:off x="-87722" y="563999"/>
              <a:ext cx="514154" cy="379160"/>
              <a:chOff x="8096263" y="2495470"/>
              <a:chExt cx="901395" cy="664728"/>
            </a:xfrm>
          </p:grpSpPr>
          <p:grpSp>
            <p:nvGrpSpPr>
              <p:cNvPr id="1814" name="グループ化 1813"/>
              <p:cNvGrpSpPr/>
              <p:nvPr/>
            </p:nvGrpSpPr>
            <p:grpSpPr>
              <a:xfrm>
                <a:off x="8096263" y="2519281"/>
                <a:ext cx="901395" cy="589147"/>
                <a:chOff x="2495855" y="5960879"/>
                <a:chExt cx="901395" cy="589147"/>
              </a:xfrm>
            </p:grpSpPr>
            <p:sp>
              <p:nvSpPr>
                <p:cNvPr id="1819" name="角丸四角形 1818"/>
                <p:cNvSpPr/>
                <p:nvPr/>
              </p:nvSpPr>
              <p:spPr>
                <a:xfrm>
                  <a:off x="2578815" y="6099176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0" name="角丸四角形 1819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1" name="角丸四角形 1820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2" name="角丸四角形 1821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3" name="角丸四角形 1822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4" name="角丸四角形 1823"/>
                <p:cNvSpPr/>
                <p:nvPr/>
              </p:nvSpPr>
              <p:spPr>
                <a:xfrm rot="726728">
                  <a:off x="2495855" y="620284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15" name="角丸四角形 1814"/>
              <p:cNvSpPr/>
              <p:nvPr/>
            </p:nvSpPr>
            <p:spPr>
              <a:xfrm rot="5400000">
                <a:off x="8299297" y="2621511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6" name="角丸四角形 1815"/>
              <p:cNvSpPr/>
              <p:nvPr/>
            </p:nvSpPr>
            <p:spPr>
              <a:xfrm rot="5400000">
                <a:off x="8502907" y="2621512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7" name="角丸四角形 1816"/>
              <p:cNvSpPr/>
              <p:nvPr/>
            </p:nvSpPr>
            <p:spPr>
              <a:xfrm rot="5400000">
                <a:off x="8715503" y="2632411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8" name="角丸四角形 1817"/>
              <p:cNvSpPr/>
              <p:nvPr/>
            </p:nvSpPr>
            <p:spPr>
              <a:xfrm rot="5400000">
                <a:off x="8041174" y="2724123"/>
                <a:ext cx="640915" cy="23123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FFCC99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94" name="グループ化 1793"/>
            <p:cNvGrpSpPr/>
            <p:nvPr/>
          </p:nvGrpSpPr>
          <p:grpSpPr>
            <a:xfrm>
              <a:off x="-1182988" y="428069"/>
              <a:ext cx="2341521" cy="1103042"/>
              <a:chOff x="32929" y="1589724"/>
              <a:chExt cx="3370590" cy="1587816"/>
            </a:xfrm>
          </p:grpSpPr>
          <p:sp>
            <p:nvSpPr>
              <p:cNvPr id="1795" name="正方形/長方形 1794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6" name="正方形/長方形 1795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7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8" name="正方形/長方形 1797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9" name="正方形/長方形 1798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0" name="正方形/長方形 1799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1" name="正方形/長方形 1800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2" name="正方形/長方形 1801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3" name="正方形/長方形 1802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4" name="正方形/長方形 1803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05" name="グループ化 1804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1808" name="1 つの角を丸めた四角形 1807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9" name="1 つの角を丸めた四角形 1808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0" name="五角形 1809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1" name="五角形 1810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2" name="台形 1811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3" name="台形 1812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06" name="正方形/長方形 1805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7" name="正方形/長方形 1806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857" name="グループ化 1856"/>
          <p:cNvGrpSpPr>
            <a:grpSpLocks noChangeAspect="1"/>
          </p:cNvGrpSpPr>
          <p:nvPr/>
        </p:nvGrpSpPr>
        <p:grpSpPr>
          <a:xfrm>
            <a:off x="2178273" y="885374"/>
            <a:ext cx="1754282" cy="1562801"/>
            <a:chOff x="1483608" y="-422390"/>
            <a:chExt cx="2192852" cy="1953501"/>
          </a:xfrm>
        </p:grpSpPr>
        <p:grpSp>
          <p:nvGrpSpPr>
            <p:cNvPr id="1858" name="グループ化 1857"/>
            <p:cNvGrpSpPr/>
            <p:nvPr/>
          </p:nvGrpSpPr>
          <p:grpSpPr>
            <a:xfrm>
              <a:off x="2259784" y="-422390"/>
              <a:ext cx="719603" cy="1376298"/>
              <a:chOff x="703823" y="4649208"/>
              <a:chExt cx="719603" cy="1376298"/>
            </a:xfrm>
          </p:grpSpPr>
          <p:grpSp>
            <p:nvGrpSpPr>
              <p:cNvPr id="1890" name="グループ化 1889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1899" name="片側の 2 つの角を丸めた四角形 1898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0" name="グループ化 1899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913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4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5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6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01" name="グループ化 1900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911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2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02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3" name="グループ化 1902"/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1907" name="円/楕円 847"/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8" name="円/楕円 848"/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9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0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04" name="台形 1903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5" name="フリーフォーム 1904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6" name="円/楕円 4"/>
                <p:cNvSpPr/>
                <p:nvPr/>
              </p:nvSpPr>
              <p:spPr>
                <a:xfrm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91" name="グループ化 1890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1892" name="片側の 2 つの角を丸めた四角形 1891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93" name="グループ化 1892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897" name="台形 1896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98" name="台形 1897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94" name="グループ化 1893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895" name="直角三角形 1894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96" name="直角三角形 1895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859" name="グループ化 1858"/>
            <p:cNvGrpSpPr/>
            <p:nvPr/>
          </p:nvGrpSpPr>
          <p:grpSpPr>
            <a:xfrm>
              <a:off x="2212461" y="78591"/>
              <a:ext cx="380384" cy="358080"/>
              <a:chOff x="7433259" y="1508505"/>
              <a:chExt cx="666875" cy="627772"/>
            </a:xfrm>
          </p:grpSpPr>
          <p:sp>
            <p:nvSpPr>
              <p:cNvPr id="1888" name="角丸四角形 1887"/>
              <p:cNvSpPr/>
              <p:nvPr/>
            </p:nvSpPr>
            <p:spPr>
              <a:xfrm rot="3650219" flipH="1">
                <a:off x="7446059" y="1617912"/>
                <a:ext cx="320413" cy="10159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9" name="フリーフォーム 1888"/>
              <p:cNvSpPr/>
              <p:nvPr/>
            </p:nvSpPr>
            <p:spPr>
              <a:xfrm rot="12756313" flipH="1">
                <a:off x="7433259" y="1672564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60" name="グループ化 1859"/>
            <p:cNvGrpSpPr/>
            <p:nvPr/>
          </p:nvGrpSpPr>
          <p:grpSpPr>
            <a:xfrm>
              <a:off x="2162310" y="375454"/>
              <a:ext cx="876291" cy="596088"/>
              <a:chOff x="7345336" y="2028954"/>
              <a:chExt cx="1536280" cy="1045039"/>
            </a:xfrm>
          </p:grpSpPr>
          <p:grpSp>
            <p:nvGrpSpPr>
              <p:cNvPr id="1883" name="グループ化 1882"/>
              <p:cNvGrpSpPr/>
              <p:nvPr/>
            </p:nvGrpSpPr>
            <p:grpSpPr>
              <a:xfrm rot="20466329">
                <a:off x="7345336" y="2028954"/>
                <a:ext cx="711784" cy="1045039"/>
                <a:chOff x="4647964" y="2092830"/>
                <a:chExt cx="711784" cy="1045039"/>
              </a:xfrm>
            </p:grpSpPr>
            <p:sp>
              <p:nvSpPr>
                <p:cNvPr id="1886" name="台形 1885"/>
                <p:cNvSpPr/>
                <p:nvPr/>
              </p:nvSpPr>
              <p:spPr>
                <a:xfrm rot="2503523">
                  <a:off x="5045424" y="2096998"/>
                  <a:ext cx="314324" cy="158510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7" name="片側の 2 つの角を丸めた四角形 1886"/>
                <p:cNvSpPr/>
                <p:nvPr/>
              </p:nvSpPr>
              <p:spPr>
                <a:xfrm rot="13287502">
                  <a:off x="4647964" y="2092830"/>
                  <a:ext cx="337708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84" name="角丸四角形 177"/>
              <p:cNvSpPr/>
              <p:nvPr/>
            </p:nvSpPr>
            <p:spPr>
              <a:xfrm rot="4145786" flipH="1" flipV="1">
                <a:off x="8252030" y="2471675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5" name="角丸四角形 1884"/>
              <p:cNvSpPr/>
              <p:nvPr/>
            </p:nvSpPr>
            <p:spPr>
              <a:xfrm>
                <a:off x="8300135" y="2394146"/>
                <a:ext cx="581481" cy="377641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61" name="グループ化 1860"/>
            <p:cNvGrpSpPr/>
            <p:nvPr/>
          </p:nvGrpSpPr>
          <p:grpSpPr>
            <a:xfrm>
              <a:off x="2592059" y="556275"/>
              <a:ext cx="514154" cy="379160"/>
              <a:chOff x="8096263" y="2495470"/>
              <a:chExt cx="901395" cy="664728"/>
            </a:xfrm>
          </p:grpSpPr>
          <p:grpSp>
            <p:nvGrpSpPr>
              <p:cNvPr id="1872" name="グループ化 1871"/>
              <p:cNvGrpSpPr/>
              <p:nvPr/>
            </p:nvGrpSpPr>
            <p:grpSpPr>
              <a:xfrm>
                <a:off x="8096263" y="2519281"/>
                <a:ext cx="901395" cy="589147"/>
                <a:chOff x="2495855" y="5960879"/>
                <a:chExt cx="901395" cy="589147"/>
              </a:xfrm>
            </p:grpSpPr>
            <p:sp>
              <p:nvSpPr>
                <p:cNvPr id="1877" name="角丸四角形 1876"/>
                <p:cNvSpPr/>
                <p:nvPr/>
              </p:nvSpPr>
              <p:spPr>
                <a:xfrm>
                  <a:off x="2578815" y="6099176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8" name="角丸四角形 1877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9" name="角丸四角形 1878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0" name="角丸四角形 1879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1" name="角丸四角形 1880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2" name="角丸四角形 1881"/>
                <p:cNvSpPr/>
                <p:nvPr/>
              </p:nvSpPr>
              <p:spPr>
                <a:xfrm rot="726728">
                  <a:off x="2495855" y="620284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73" name="角丸四角形 1872"/>
              <p:cNvSpPr/>
              <p:nvPr/>
            </p:nvSpPr>
            <p:spPr>
              <a:xfrm rot="5400000">
                <a:off x="8299297" y="2621511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4" name="角丸四角形 1873"/>
              <p:cNvSpPr/>
              <p:nvPr/>
            </p:nvSpPr>
            <p:spPr>
              <a:xfrm rot="5400000">
                <a:off x="8502907" y="2621512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5" name="角丸四角形 1874"/>
              <p:cNvSpPr/>
              <p:nvPr/>
            </p:nvSpPr>
            <p:spPr>
              <a:xfrm rot="5400000">
                <a:off x="8715503" y="2632411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6" name="角丸四角形 1875"/>
              <p:cNvSpPr/>
              <p:nvPr/>
            </p:nvSpPr>
            <p:spPr>
              <a:xfrm rot="5400000">
                <a:off x="8041174" y="2724123"/>
                <a:ext cx="640915" cy="23123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FFCC99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62" name="グループ化 1861"/>
            <p:cNvGrpSpPr/>
            <p:nvPr/>
          </p:nvGrpSpPr>
          <p:grpSpPr>
            <a:xfrm>
              <a:off x="1483608" y="736575"/>
              <a:ext cx="2192852" cy="794536"/>
              <a:chOff x="2342710" y="5764872"/>
              <a:chExt cx="1557797" cy="564437"/>
            </a:xfrm>
          </p:grpSpPr>
          <p:sp>
            <p:nvSpPr>
              <p:cNvPr id="1863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4" name="正方形/長方形 1863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5" name="正方形/長方形 1864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6" name="正方形/長方形 1865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7" name="正方形/長方形 1866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68" name="グループ化 1867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1870" name="ドーナツ 1869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1" name="台形 1870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69" name="正方形/長方形 1868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917" name="グループ化 1916"/>
          <p:cNvGrpSpPr>
            <a:grpSpLocks noChangeAspect="1"/>
          </p:cNvGrpSpPr>
          <p:nvPr/>
        </p:nvGrpSpPr>
        <p:grpSpPr>
          <a:xfrm>
            <a:off x="4067064" y="964198"/>
            <a:ext cx="1754283" cy="1499742"/>
            <a:chOff x="4048514" y="-343566"/>
            <a:chExt cx="2192854" cy="1874677"/>
          </a:xfrm>
        </p:grpSpPr>
        <p:grpSp>
          <p:nvGrpSpPr>
            <p:cNvPr id="1918" name="グループ化 1917"/>
            <p:cNvGrpSpPr/>
            <p:nvPr/>
          </p:nvGrpSpPr>
          <p:grpSpPr>
            <a:xfrm>
              <a:off x="4717537" y="-343566"/>
              <a:ext cx="719604" cy="1297474"/>
              <a:chOff x="1837298" y="4728032"/>
              <a:chExt cx="719604" cy="1297474"/>
            </a:xfrm>
          </p:grpSpPr>
          <p:grpSp>
            <p:nvGrpSpPr>
              <p:cNvPr id="1963" name="グループ化 1962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1972" name="片側の 2 つの角を丸めた四角形 1971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73" name="グループ化 1972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974" name="星 24 1973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75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76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77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78" name="弦 1977"/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79" name="弦 1978"/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80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81" name="弦 1980"/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82" name="弦 1981"/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83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84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85" name="円/楕円 4"/>
                  <p:cNvSpPr/>
                  <p:nvPr/>
                </p:nvSpPr>
                <p:spPr>
                  <a:xfrm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964" name="グループ化 1963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965" name="片側の 2 つの角を丸めた四角形 1964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66" name="グループ化 1965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970" name="台形 196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71" name="台形 197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67" name="グループ化 1966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968" name="直角三角形 196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69" name="直角三角形 196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919" name="グループ化 1918"/>
            <p:cNvGrpSpPr/>
            <p:nvPr/>
          </p:nvGrpSpPr>
          <p:grpSpPr>
            <a:xfrm>
              <a:off x="4675947" y="78591"/>
              <a:ext cx="380384" cy="358080"/>
              <a:chOff x="7433259" y="1508505"/>
              <a:chExt cx="666875" cy="627772"/>
            </a:xfrm>
          </p:grpSpPr>
          <p:sp>
            <p:nvSpPr>
              <p:cNvPr id="1961" name="角丸四角形 1960"/>
              <p:cNvSpPr/>
              <p:nvPr/>
            </p:nvSpPr>
            <p:spPr>
              <a:xfrm rot="3650219" flipH="1">
                <a:off x="7446059" y="1617912"/>
                <a:ext cx="320413" cy="10159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2" name="フリーフォーム 1961"/>
              <p:cNvSpPr/>
              <p:nvPr/>
            </p:nvSpPr>
            <p:spPr>
              <a:xfrm rot="12756313" flipH="1">
                <a:off x="7433259" y="1672564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20" name="グループ化 1919"/>
            <p:cNvGrpSpPr/>
            <p:nvPr/>
          </p:nvGrpSpPr>
          <p:grpSpPr>
            <a:xfrm>
              <a:off x="4625796" y="375454"/>
              <a:ext cx="876291" cy="596088"/>
              <a:chOff x="7345336" y="2028954"/>
              <a:chExt cx="1536280" cy="1045039"/>
            </a:xfrm>
          </p:grpSpPr>
          <p:grpSp>
            <p:nvGrpSpPr>
              <p:cNvPr id="1956" name="グループ化 1955"/>
              <p:cNvGrpSpPr/>
              <p:nvPr/>
            </p:nvGrpSpPr>
            <p:grpSpPr>
              <a:xfrm rot="20466329">
                <a:off x="7345336" y="2028954"/>
                <a:ext cx="711784" cy="1045039"/>
                <a:chOff x="4647964" y="2092830"/>
                <a:chExt cx="711784" cy="1045039"/>
              </a:xfrm>
            </p:grpSpPr>
            <p:sp>
              <p:nvSpPr>
                <p:cNvPr id="1959" name="台形 1958"/>
                <p:cNvSpPr/>
                <p:nvPr/>
              </p:nvSpPr>
              <p:spPr>
                <a:xfrm rot="2503523">
                  <a:off x="5045424" y="2096998"/>
                  <a:ext cx="314324" cy="158510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0" name="片側の 2 つの角を丸めた四角形 1959"/>
                <p:cNvSpPr/>
                <p:nvPr/>
              </p:nvSpPr>
              <p:spPr>
                <a:xfrm rot="13287502">
                  <a:off x="4647964" y="2092830"/>
                  <a:ext cx="337708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57" name="角丸四角形 177"/>
              <p:cNvSpPr/>
              <p:nvPr/>
            </p:nvSpPr>
            <p:spPr>
              <a:xfrm rot="4145786" flipH="1" flipV="1">
                <a:off x="8252030" y="2471675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8" name="角丸四角形 1957"/>
              <p:cNvSpPr/>
              <p:nvPr/>
            </p:nvSpPr>
            <p:spPr>
              <a:xfrm>
                <a:off x="8300135" y="2394146"/>
                <a:ext cx="581481" cy="377641"/>
              </a:xfrm>
              <a:prstGeom prst="roundRect">
                <a:avLst>
                  <a:gd name="adj" fmla="val 5000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21" name="グループ化 1920"/>
            <p:cNvGrpSpPr/>
            <p:nvPr/>
          </p:nvGrpSpPr>
          <p:grpSpPr>
            <a:xfrm>
              <a:off x="5055545" y="602310"/>
              <a:ext cx="514154" cy="379160"/>
              <a:chOff x="8096263" y="2495470"/>
              <a:chExt cx="901395" cy="664728"/>
            </a:xfrm>
          </p:grpSpPr>
          <p:grpSp>
            <p:nvGrpSpPr>
              <p:cNvPr id="1945" name="グループ化 1944"/>
              <p:cNvGrpSpPr/>
              <p:nvPr/>
            </p:nvGrpSpPr>
            <p:grpSpPr>
              <a:xfrm>
                <a:off x="8096263" y="2519281"/>
                <a:ext cx="901395" cy="589147"/>
                <a:chOff x="2495855" y="5960879"/>
                <a:chExt cx="901395" cy="589147"/>
              </a:xfrm>
            </p:grpSpPr>
            <p:sp>
              <p:nvSpPr>
                <p:cNvPr id="1950" name="角丸四角形 1949"/>
                <p:cNvSpPr/>
                <p:nvPr/>
              </p:nvSpPr>
              <p:spPr>
                <a:xfrm>
                  <a:off x="2578815" y="6099176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1" name="角丸四角形 1950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2" name="角丸四角形 1951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3" name="角丸四角形 1952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4" name="角丸四角形 1953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5" name="角丸四角形 1954"/>
                <p:cNvSpPr/>
                <p:nvPr/>
              </p:nvSpPr>
              <p:spPr>
                <a:xfrm rot="726728">
                  <a:off x="2495855" y="620284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46" name="角丸四角形 1945"/>
              <p:cNvSpPr/>
              <p:nvPr/>
            </p:nvSpPr>
            <p:spPr>
              <a:xfrm rot="5400000">
                <a:off x="8299297" y="2621511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47" name="角丸四角形 1946"/>
              <p:cNvSpPr/>
              <p:nvPr/>
            </p:nvSpPr>
            <p:spPr>
              <a:xfrm rot="5400000">
                <a:off x="8502907" y="2621512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48" name="角丸四角形 1947"/>
              <p:cNvSpPr/>
              <p:nvPr/>
            </p:nvSpPr>
            <p:spPr>
              <a:xfrm rot="5400000">
                <a:off x="8715503" y="2632411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49" name="角丸四角形 1948"/>
              <p:cNvSpPr/>
              <p:nvPr/>
            </p:nvSpPr>
            <p:spPr>
              <a:xfrm rot="5400000">
                <a:off x="8041174" y="2724123"/>
                <a:ext cx="640915" cy="23123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FFCC99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22" name="グループ化 1921"/>
            <p:cNvGrpSpPr/>
            <p:nvPr/>
          </p:nvGrpSpPr>
          <p:grpSpPr>
            <a:xfrm>
              <a:off x="4048514" y="554049"/>
              <a:ext cx="2192854" cy="977062"/>
              <a:chOff x="3574414" y="4296557"/>
              <a:chExt cx="3156585" cy="1406469"/>
            </a:xfrm>
          </p:grpSpPr>
          <p:grpSp>
            <p:nvGrpSpPr>
              <p:cNvPr id="1923" name="グループ化 1922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1943" name="爆発 1 1942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4" name="爆発 1 1943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24" name="グループ化 1923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1941" name="爆発 1 1940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2" name="爆発 1 1941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25" name="グループ化 1924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1939" name="爆発 1 1938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0" name="爆発 1 1939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26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7" name="正方形/長方形 1926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8" name="正方形/長方形 1927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9" name="正方形/長方形 1928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0" name="正方形/長方形 1929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1" name="正方形/長方形 1930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2" name="グループ化 1931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1933" name="1 つの角を丸めた四角形 1932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4" name="1 つの角を丸めた四角形 1933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5" name="五角形 1934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6" name="五角形 1935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7" name="台形 1936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8" name="台形 1937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986" name="グループ化 1985"/>
          <p:cNvGrpSpPr>
            <a:grpSpLocks noChangeAspect="1"/>
          </p:cNvGrpSpPr>
          <p:nvPr/>
        </p:nvGrpSpPr>
        <p:grpSpPr>
          <a:xfrm>
            <a:off x="7833320" y="966030"/>
            <a:ext cx="1777739" cy="1498277"/>
            <a:chOff x="9358184" y="-341735"/>
            <a:chExt cx="2222174" cy="1872846"/>
          </a:xfrm>
        </p:grpSpPr>
        <p:grpSp>
          <p:nvGrpSpPr>
            <p:cNvPr id="1987" name="グループ化 1986"/>
            <p:cNvGrpSpPr/>
            <p:nvPr/>
          </p:nvGrpSpPr>
          <p:grpSpPr>
            <a:xfrm>
              <a:off x="10092452" y="-341735"/>
              <a:ext cx="719603" cy="1293206"/>
              <a:chOff x="4108550" y="4732300"/>
              <a:chExt cx="719603" cy="1293206"/>
            </a:xfrm>
          </p:grpSpPr>
          <p:grpSp>
            <p:nvGrpSpPr>
              <p:cNvPr id="2022" name="グループ化 2021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2031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2" name="片側の 2 つの角を丸めた四角形 2031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33" name="グループ化 2032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2042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43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34" name="角丸四角形 2033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35" name="グループ化 2034"/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2038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39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40" name="円/楕円 757"/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41" name="円/楕円 758"/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36" name="フリーフォーム 2035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7" name="円/楕円 4"/>
                <p:cNvSpPr/>
                <p:nvPr/>
              </p:nvSpPr>
              <p:spPr>
                <a:xfrm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23" name="グループ化 2022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2024" name="片側の 2 つの角を丸めた四角形 2023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25" name="グループ化 2024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029" name="台形 202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30" name="台形 202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26" name="グループ化 2025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027" name="直角三角形 202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28" name="直角三角形 202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988" name="グループ化 1987"/>
            <p:cNvGrpSpPr/>
            <p:nvPr/>
          </p:nvGrpSpPr>
          <p:grpSpPr>
            <a:xfrm>
              <a:off x="10020294" y="76154"/>
              <a:ext cx="380384" cy="358079"/>
              <a:chOff x="7391294" y="1508506"/>
              <a:chExt cx="666875" cy="627771"/>
            </a:xfrm>
          </p:grpSpPr>
          <p:sp>
            <p:nvSpPr>
              <p:cNvPr id="2020" name="角丸四角形 2019"/>
              <p:cNvSpPr/>
              <p:nvPr/>
            </p:nvSpPr>
            <p:spPr>
              <a:xfrm rot="3650219" flipH="1">
                <a:off x="7404093" y="1617913"/>
                <a:ext cx="320414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1" name="フリーフォーム 2020"/>
              <p:cNvSpPr/>
              <p:nvPr/>
            </p:nvSpPr>
            <p:spPr>
              <a:xfrm rot="12756313" flipH="1">
                <a:off x="7391294" y="1672564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89" name="グループ化 1988"/>
            <p:cNvGrpSpPr/>
            <p:nvPr/>
          </p:nvGrpSpPr>
          <p:grpSpPr>
            <a:xfrm>
              <a:off x="9970143" y="373017"/>
              <a:ext cx="900228" cy="596088"/>
              <a:chOff x="7303371" y="2028954"/>
              <a:chExt cx="1578245" cy="1045039"/>
            </a:xfrm>
          </p:grpSpPr>
          <p:grpSp>
            <p:nvGrpSpPr>
              <p:cNvPr id="2015" name="グループ化 2014"/>
              <p:cNvGrpSpPr/>
              <p:nvPr/>
            </p:nvGrpSpPr>
            <p:grpSpPr>
              <a:xfrm rot="20466329">
                <a:off x="7303371" y="2028954"/>
                <a:ext cx="711783" cy="1045039"/>
                <a:chOff x="4608260" y="2079240"/>
                <a:chExt cx="711783" cy="1045039"/>
              </a:xfrm>
            </p:grpSpPr>
            <p:sp>
              <p:nvSpPr>
                <p:cNvPr id="2018" name="台形 2017"/>
                <p:cNvSpPr/>
                <p:nvPr/>
              </p:nvSpPr>
              <p:spPr>
                <a:xfrm rot="2503523">
                  <a:off x="5005719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9" name="片側の 2 つの角を丸めた四角形 2018"/>
                <p:cNvSpPr/>
                <p:nvPr/>
              </p:nvSpPr>
              <p:spPr>
                <a:xfrm rot="13287502">
                  <a:off x="4608260" y="2079240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16" name="角丸四角形 177"/>
              <p:cNvSpPr/>
              <p:nvPr/>
            </p:nvSpPr>
            <p:spPr>
              <a:xfrm rot="4145786" flipH="1" flipV="1">
                <a:off x="8252030" y="2471675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7" name="角丸四角形 2016"/>
              <p:cNvSpPr/>
              <p:nvPr/>
            </p:nvSpPr>
            <p:spPr>
              <a:xfrm>
                <a:off x="8300135" y="2394146"/>
                <a:ext cx="581481" cy="377641"/>
              </a:xfrm>
              <a:prstGeom prst="roundRect">
                <a:avLst>
                  <a:gd name="adj" fmla="val 5000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90" name="グループ化 1989"/>
            <p:cNvGrpSpPr/>
            <p:nvPr/>
          </p:nvGrpSpPr>
          <p:grpSpPr>
            <a:xfrm>
              <a:off x="10423829" y="569661"/>
              <a:ext cx="514154" cy="379160"/>
              <a:chOff x="8096263" y="2495470"/>
              <a:chExt cx="901395" cy="664728"/>
            </a:xfrm>
          </p:grpSpPr>
          <p:grpSp>
            <p:nvGrpSpPr>
              <p:cNvPr id="2004" name="グループ化 2003"/>
              <p:cNvGrpSpPr/>
              <p:nvPr/>
            </p:nvGrpSpPr>
            <p:grpSpPr>
              <a:xfrm>
                <a:off x="8096263" y="2519281"/>
                <a:ext cx="901395" cy="589147"/>
                <a:chOff x="2495855" y="5960879"/>
                <a:chExt cx="901395" cy="589147"/>
              </a:xfrm>
            </p:grpSpPr>
            <p:sp>
              <p:nvSpPr>
                <p:cNvPr id="2009" name="角丸四角形 2008"/>
                <p:cNvSpPr/>
                <p:nvPr/>
              </p:nvSpPr>
              <p:spPr>
                <a:xfrm>
                  <a:off x="2578815" y="6099176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0" name="角丸四角形 2009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1" name="角丸四角形 2010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2" name="角丸四角形 2011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3" name="角丸四角形 2012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4" name="角丸四角形 2013"/>
                <p:cNvSpPr/>
                <p:nvPr/>
              </p:nvSpPr>
              <p:spPr>
                <a:xfrm rot="726728">
                  <a:off x="2495855" y="620284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05" name="角丸四角形 2004"/>
              <p:cNvSpPr/>
              <p:nvPr/>
            </p:nvSpPr>
            <p:spPr>
              <a:xfrm rot="5400000">
                <a:off x="8299297" y="2621511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6" name="角丸四角形 2005"/>
              <p:cNvSpPr/>
              <p:nvPr/>
            </p:nvSpPr>
            <p:spPr>
              <a:xfrm rot="5400000">
                <a:off x="8502907" y="2621512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7" name="角丸四角形 2006"/>
              <p:cNvSpPr/>
              <p:nvPr/>
            </p:nvSpPr>
            <p:spPr>
              <a:xfrm rot="5400000">
                <a:off x="8715503" y="2632411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8" name="角丸四角形 2007"/>
              <p:cNvSpPr/>
              <p:nvPr/>
            </p:nvSpPr>
            <p:spPr>
              <a:xfrm rot="5400000">
                <a:off x="8041174" y="2724123"/>
                <a:ext cx="640915" cy="23123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FFCC99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91" name="グループ化 1990"/>
            <p:cNvGrpSpPr/>
            <p:nvPr/>
          </p:nvGrpSpPr>
          <p:grpSpPr>
            <a:xfrm>
              <a:off x="9358184" y="578727"/>
              <a:ext cx="2222174" cy="952384"/>
              <a:chOff x="6825615" y="1806594"/>
              <a:chExt cx="3198792" cy="1370946"/>
            </a:xfrm>
          </p:grpSpPr>
          <p:sp>
            <p:nvSpPr>
              <p:cNvPr id="1992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3" name="正方形/長方形 1992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4" name="正方形/長方形 1993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5" name="片側の 2 つの角を丸めた四角形 1994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6" name="角丸四角形 1995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7" name="角丸四角形 1996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8" name="片側の 2 つの角を丸めた四角形 1997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9" name="角丸四角形 1998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0" name="角丸四角形 1999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01" name="グループ化 2000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2002" name="ドーナツ 2001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3" name="台形 2002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044" name="グループ化 2043"/>
          <p:cNvGrpSpPr>
            <a:grpSpLocks noChangeAspect="1"/>
          </p:cNvGrpSpPr>
          <p:nvPr/>
        </p:nvGrpSpPr>
        <p:grpSpPr>
          <a:xfrm>
            <a:off x="5943110" y="2832808"/>
            <a:ext cx="1770480" cy="1528574"/>
            <a:chOff x="6678459" y="2011485"/>
            <a:chExt cx="2213100" cy="1910718"/>
          </a:xfrm>
        </p:grpSpPr>
        <p:grpSp>
          <p:nvGrpSpPr>
            <p:cNvPr id="2045" name="グループ化 2044"/>
            <p:cNvGrpSpPr/>
            <p:nvPr/>
          </p:nvGrpSpPr>
          <p:grpSpPr>
            <a:xfrm>
              <a:off x="7223864" y="2011485"/>
              <a:ext cx="1129419" cy="1354335"/>
              <a:chOff x="6057307" y="7620691"/>
              <a:chExt cx="1129419" cy="1354335"/>
            </a:xfrm>
          </p:grpSpPr>
          <p:grpSp>
            <p:nvGrpSpPr>
              <p:cNvPr id="2073" name="グループ化 2072"/>
              <p:cNvGrpSpPr/>
              <p:nvPr/>
            </p:nvGrpSpPr>
            <p:grpSpPr>
              <a:xfrm>
                <a:off x="6238682" y="7620691"/>
                <a:ext cx="719603" cy="1354335"/>
                <a:chOff x="2984924" y="4671171"/>
                <a:chExt cx="719603" cy="1354335"/>
              </a:xfrm>
            </p:grpSpPr>
            <p:grpSp>
              <p:nvGrpSpPr>
                <p:cNvPr id="2085" name="グループ化 2084"/>
                <p:cNvGrpSpPr/>
                <p:nvPr/>
              </p:nvGrpSpPr>
              <p:grpSpPr>
                <a:xfrm>
                  <a:off x="2984924" y="4671171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2094" name="片側の 2 つの角を丸めた四角形 2093"/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5" name="フリーフォーム 2094"/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096" name="グループ化 2095"/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2108" name="円/楕円 774"/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09" name="円/楕円 775"/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097" name="円/楕円 776"/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8" name="フリーフォーム 2097"/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099" name="グループ化 2098"/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2102" name="角丸四角形 2101"/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03" name="円/楕円 785"/>
                    <p:cNvSpPr/>
                    <p:nvPr/>
                  </p:nvSpPr>
                  <p:spPr>
                    <a:xfrm>
                      <a:off x="3140575" y="5079355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04" name="角丸四角形 2103"/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05" name="円/楕円 787"/>
                    <p:cNvSpPr/>
                    <p:nvPr/>
                  </p:nvSpPr>
                  <p:spPr>
                    <a:xfrm>
                      <a:off x="3464425" y="5079355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06" name="月 2105"/>
                    <p:cNvSpPr/>
                    <p:nvPr/>
                  </p:nvSpPr>
                  <p:spPr>
                    <a:xfrm rot="5400000" flipH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07" name="月 2106"/>
                    <p:cNvSpPr/>
                    <p:nvPr/>
                  </p:nvSpPr>
                  <p:spPr>
                    <a:xfrm rot="5400000" flipH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100" name="月 2099"/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01" name="円/楕円 4"/>
                  <p:cNvSpPr/>
                  <p:nvPr/>
                </p:nvSpPr>
                <p:spPr>
                  <a:xfrm rot="10800000">
                    <a:off x="3247258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86" name="グループ化 2085"/>
                <p:cNvGrpSpPr/>
                <p:nvPr/>
              </p:nvGrpSpPr>
              <p:grpSpPr>
                <a:xfrm>
                  <a:off x="3042292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2087" name="片側の 2 つの角を丸めた四角形 2086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088" name="グループ化 2087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092" name="台形 2091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93" name="台形 2092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089" name="グループ化 2088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090" name="直角三角形 2089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91" name="直角三角形 2090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074" name="グループ化 2073"/>
              <p:cNvGrpSpPr/>
              <p:nvPr/>
            </p:nvGrpSpPr>
            <p:grpSpPr>
              <a:xfrm>
                <a:off x="6416845" y="7663490"/>
                <a:ext cx="455739" cy="1243283"/>
                <a:chOff x="1673795" y="3805586"/>
                <a:chExt cx="840973" cy="2294227"/>
              </a:xfrm>
            </p:grpSpPr>
            <p:sp>
              <p:nvSpPr>
                <p:cNvPr id="2082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3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4" name="フリーフォーム 2083"/>
                <p:cNvSpPr/>
                <p:nvPr/>
              </p:nvSpPr>
              <p:spPr>
                <a:xfrm rot="3289711" flipH="1">
                  <a:off x="2044188" y="3878121"/>
                  <a:ext cx="543115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75" name="グループ化 2074"/>
              <p:cNvGrpSpPr/>
              <p:nvPr/>
            </p:nvGrpSpPr>
            <p:grpSpPr>
              <a:xfrm>
                <a:off x="6057307" y="7803900"/>
                <a:ext cx="1129419" cy="1125972"/>
                <a:chOff x="1010341" y="4064682"/>
                <a:chExt cx="2084113" cy="2077753"/>
              </a:xfrm>
            </p:grpSpPr>
            <p:grpSp>
              <p:nvGrpSpPr>
                <p:cNvPr id="2076" name="グループ化 2075"/>
                <p:cNvGrpSpPr/>
                <p:nvPr/>
              </p:nvGrpSpPr>
              <p:grpSpPr>
                <a:xfrm flipH="1">
                  <a:off x="2122063" y="4064682"/>
                  <a:ext cx="972391" cy="1408497"/>
                  <a:chOff x="955713" y="4064682"/>
                  <a:chExt cx="972391" cy="1408497"/>
                </a:xfrm>
              </p:grpSpPr>
              <p:sp>
                <p:nvSpPr>
                  <p:cNvPr id="2080" name="台形 2079"/>
                  <p:cNvSpPr/>
                  <p:nvPr/>
                </p:nvSpPr>
                <p:spPr>
                  <a:xfrm rot="2700000">
                    <a:off x="138930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81" name="フリーフォーム 2080"/>
                  <p:cNvSpPr/>
                  <p:nvPr/>
                </p:nvSpPr>
                <p:spPr>
                  <a:xfrm rot="13500000">
                    <a:off x="870626" y="4415701"/>
                    <a:ext cx="1142565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77" name="角丸四角形 177"/>
                <p:cNvSpPr/>
                <p:nvPr/>
              </p:nvSpPr>
              <p:spPr>
                <a:xfrm rot="18335855" flipV="1">
                  <a:off x="979528" y="5574459"/>
                  <a:ext cx="800381" cy="335571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  <a:gd name="connsiteX5" fmla="*/ 800381 w 800381"/>
                    <a:gd name="connsiteY5" fmla="*/ 103 h 335571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571">
                      <a:moveTo>
                        <a:pt x="800381" y="335571"/>
                      </a:moveTo>
                      <a:lnTo>
                        <a:pt x="167734" y="335571"/>
                      </a:lnTo>
                      <a:cubicBezTo>
                        <a:pt x="75097" y="335571"/>
                        <a:pt x="0" y="260474"/>
                        <a:pt x="0" y="167837"/>
                      </a:cubicBezTo>
                      <a:cubicBezTo>
                        <a:pt x="0" y="75200"/>
                        <a:pt x="36845" y="28479"/>
                        <a:pt x="167734" y="103"/>
                      </a:cubicBezTo>
                      <a:cubicBezTo>
                        <a:pt x="373600" y="-737"/>
                        <a:pt x="303215" y="3857"/>
                        <a:pt x="509081" y="3017"/>
                      </a:cubicBez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8" name="台形 2077"/>
                <p:cNvSpPr/>
                <p:nvPr/>
              </p:nvSpPr>
              <p:spPr>
                <a:xfrm rot="5400000" flipH="1">
                  <a:off x="1529984" y="5859339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9" name="片側の 2 つの角を丸めた四角形 2078"/>
                <p:cNvSpPr/>
                <p:nvPr/>
              </p:nvSpPr>
              <p:spPr>
                <a:xfrm rot="16200000">
                  <a:off x="1166034" y="5630425"/>
                  <a:ext cx="320384" cy="6317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046" name="グループ化 2045"/>
            <p:cNvGrpSpPr/>
            <p:nvPr/>
          </p:nvGrpSpPr>
          <p:grpSpPr>
            <a:xfrm>
              <a:off x="6678459" y="2295069"/>
              <a:ext cx="2213100" cy="1627134"/>
              <a:chOff x="3443669" y="835299"/>
              <a:chExt cx="3185731" cy="2342241"/>
            </a:xfrm>
          </p:grpSpPr>
          <p:sp>
            <p:nvSpPr>
              <p:cNvPr id="2047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8" name="正方形/長方形 2047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9" name="正方形/長方形 2048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50" name="グループ化 2049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2061" name="グループ化 2060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071" name="片側の 2 つの角を丸めた四角形 2070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72" name="片側の 2 つの角を丸めた四角形 2071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62" name="グループ化 2061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2067" name="円/楕円 2066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068" name="グループ化 2067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2069" name="片側の 2 つの角を丸めた四角形 2068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70" name="片側の 2 つの角を丸めた四角形 2069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063" name="グループ化 2062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065" name="片側の 2 つの角を丸めた四角形 2064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66" name="片側の 2 つの角を丸めた四角形 2065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64" name="台形 2063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51" name="正方形/長方形 2050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2" name="正方形/長方形 2051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3" name="正方形/長方形 2052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4" name="正方形/長方形 2053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5" name="正方形/長方形 2054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6" name="正方形/長方形 2055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7" name="正方形/長方形 2056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8" name="正方形/長方形 2057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9" name="正方形/長方形 2058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0" name="正方形/長方形 2059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110" name="グループ化 2109"/>
          <p:cNvGrpSpPr>
            <a:grpSpLocks noChangeAspect="1"/>
          </p:cNvGrpSpPr>
          <p:nvPr/>
        </p:nvGrpSpPr>
        <p:grpSpPr>
          <a:xfrm>
            <a:off x="320927" y="2735951"/>
            <a:ext cx="1873217" cy="1606060"/>
            <a:chOff x="-1182988" y="1914628"/>
            <a:chExt cx="2341521" cy="2007575"/>
          </a:xfrm>
        </p:grpSpPr>
        <p:grpSp>
          <p:nvGrpSpPr>
            <p:cNvPr id="2111" name="グループ化 2110"/>
            <p:cNvGrpSpPr/>
            <p:nvPr/>
          </p:nvGrpSpPr>
          <p:grpSpPr>
            <a:xfrm>
              <a:off x="-577787" y="1914628"/>
              <a:ext cx="1129419" cy="1451192"/>
              <a:chOff x="2693267" y="7523834"/>
              <a:chExt cx="1129419" cy="1451192"/>
            </a:xfrm>
          </p:grpSpPr>
          <p:grpSp>
            <p:nvGrpSpPr>
              <p:cNvPr id="2132" name="グループ化 2131"/>
              <p:cNvGrpSpPr/>
              <p:nvPr/>
            </p:nvGrpSpPr>
            <p:grpSpPr>
              <a:xfrm>
                <a:off x="2825059" y="7523834"/>
                <a:ext cx="822595" cy="1451192"/>
                <a:chOff x="-459400" y="4574314"/>
                <a:chExt cx="822595" cy="1451192"/>
              </a:xfrm>
            </p:grpSpPr>
            <p:grpSp>
              <p:nvGrpSpPr>
                <p:cNvPr id="2144" name="グループ化 2143"/>
                <p:cNvGrpSpPr/>
                <p:nvPr/>
              </p:nvGrpSpPr>
              <p:grpSpPr>
                <a:xfrm>
                  <a:off x="-459400" y="457431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2153" name="片側の 2 つの角を丸めた四角形 2152"/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54" name="フリーフォーム 2153"/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155" name="グループ化 2154"/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2167" name="円/楕円 838"/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68" name="円/楕円 839"/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156" name="円/楕円 840"/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57" name="フリーフォーム 2156"/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58" name="フリーフォーム 2157"/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159" name="グループ化 2158"/>
                  <p:cNvGrpSpPr/>
                  <p:nvPr/>
                </p:nvGrpSpPr>
                <p:grpSpPr>
                  <a:xfrm>
                    <a:off x="-305013" y="4932818"/>
                    <a:ext cx="513820" cy="240284"/>
                    <a:chOff x="-298046" y="4932818"/>
                    <a:chExt cx="513820" cy="240284"/>
                  </a:xfrm>
                </p:grpSpPr>
                <p:sp>
                  <p:nvSpPr>
                    <p:cNvPr id="2161" name="楕円 14"/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62" name="楕円 562"/>
                    <p:cNvSpPr/>
                    <p:nvPr/>
                  </p:nvSpPr>
                  <p:spPr>
                    <a:xfrm>
                      <a:off x="-253100" y="5056973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63" name="楕円 563"/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64" name="楕円 564"/>
                    <p:cNvSpPr/>
                    <p:nvPr/>
                  </p:nvSpPr>
                  <p:spPr>
                    <a:xfrm>
                      <a:off x="67575" y="5056973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65" name="フリーフォーム 2164"/>
                    <p:cNvSpPr/>
                    <p:nvPr/>
                  </p:nvSpPr>
                  <p:spPr>
                    <a:xfrm rot="10800000"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66" name="フリーフォーム 2165"/>
                    <p:cNvSpPr/>
                    <p:nvPr/>
                  </p:nvSpPr>
                  <p:spPr>
                    <a:xfrm rot="10800000"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160" name="円/楕円 4"/>
                  <p:cNvSpPr/>
                  <p:nvPr/>
                </p:nvSpPr>
                <p:spPr>
                  <a:xfrm rot="10800000">
                    <a:off x="-145570" y="5288368"/>
                    <a:ext cx="194934" cy="845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45" name="グループ化 2144"/>
                <p:cNvGrpSpPr/>
                <p:nvPr/>
              </p:nvGrpSpPr>
              <p:grpSpPr>
                <a:xfrm>
                  <a:off x="-350536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2146" name="片側の 2 つの角を丸めた四角形 2145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147" name="グループ化 2146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151" name="台形 2150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52" name="台形 2151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148" name="グループ化 2147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149" name="直角三角形 2148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50" name="直角三角形 2149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133" name="グループ化 2132"/>
              <p:cNvGrpSpPr/>
              <p:nvPr/>
            </p:nvGrpSpPr>
            <p:grpSpPr>
              <a:xfrm>
                <a:off x="3052805" y="7663490"/>
                <a:ext cx="455739" cy="1243283"/>
                <a:chOff x="1673795" y="3805586"/>
                <a:chExt cx="840973" cy="2294227"/>
              </a:xfrm>
            </p:grpSpPr>
            <p:sp>
              <p:nvSpPr>
                <p:cNvPr id="2141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2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3" name="フリーフォーム 2142"/>
                <p:cNvSpPr/>
                <p:nvPr/>
              </p:nvSpPr>
              <p:spPr>
                <a:xfrm rot="3289711" flipH="1">
                  <a:off x="2044188" y="3878121"/>
                  <a:ext cx="543115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34" name="グループ化 2133"/>
              <p:cNvGrpSpPr/>
              <p:nvPr/>
            </p:nvGrpSpPr>
            <p:grpSpPr>
              <a:xfrm>
                <a:off x="2693267" y="7803898"/>
                <a:ext cx="1129419" cy="1125971"/>
                <a:chOff x="1010341" y="4064682"/>
                <a:chExt cx="2084113" cy="2077753"/>
              </a:xfrm>
            </p:grpSpPr>
            <p:grpSp>
              <p:nvGrpSpPr>
                <p:cNvPr id="2135" name="グループ化 2134"/>
                <p:cNvGrpSpPr/>
                <p:nvPr/>
              </p:nvGrpSpPr>
              <p:grpSpPr>
                <a:xfrm flipH="1">
                  <a:off x="2122063" y="4064682"/>
                  <a:ext cx="972391" cy="1408497"/>
                  <a:chOff x="955713" y="4064682"/>
                  <a:chExt cx="972391" cy="1408497"/>
                </a:xfrm>
              </p:grpSpPr>
              <p:sp>
                <p:nvSpPr>
                  <p:cNvPr id="2139" name="台形 2138"/>
                  <p:cNvSpPr/>
                  <p:nvPr/>
                </p:nvSpPr>
                <p:spPr>
                  <a:xfrm rot="2700000">
                    <a:off x="138930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40" name="フリーフォーム 2139"/>
                  <p:cNvSpPr/>
                  <p:nvPr/>
                </p:nvSpPr>
                <p:spPr>
                  <a:xfrm rot="13500000">
                    <a:off x="870626" y="4415701"/>
                    <a:ext cx="1142565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36" name="角丸四角形 177"/>
                <p:cNvSpPr/>
                <p:nvPr/>
              </p:nvSpPr>
              <p:spPr>
                <a:xfrm rot="18335855" flipV="1">
                  <a:off x="979528" y="5574459"/>
                  <a:ext cx="800381" cy="335571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  <a:gd name="connsiteX5" fmla="*/ 800381 w 800381"/>
                    <a:gd name="connsiteY5" fmla="*/ 103 h 335571"/>
                    <a:gd name="connsiteX0" fmla="*/ 800381 w 800381"/>
                    <a:gd name="connsiteY0" fmla="*/ 359477 h 359477"/>
                    <a:gd name="connsiteX1" fmla="*/ 167734 w 800381"/>
                    <a:gd name="connsiteY1" fmla="*/ 359477 h 359477"/>
                    <a:gd name="connsiteX2" fmla="*/ 0 w 800381"/>
                    <a:gd name="connsiteY2" fmla="*/ 191743 h 359477"/>
                    <a:gd name="connsiteX3" fmla="*/ 167734 w 800381"/>
                    <a:gd name="connsiteY3" fmla="*/ 24009 h 359477"/>
                    <a:gd name="connsiteX4" fmla="*/ 509081 w 800381"/>
                    <a:gd name="connsiteY4" fmla="*/ 26923 h 359477"/>
                    <a:gd name="connsiteX5" fmla="*/ 782970 w 800381"/>
                    <a:gd name="connsiteY5" fmla="*/ 19 h 359477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571">
                      <a:moveTo>
                        <a:pt x="800381" y="335571"/>
                      </a:moveTo>
                      <a:lnTo>
                        <a:pt x="167734" y="335571"/>
                      </a:lnTo>
                      <a:cubicBezTo>
                        <a:pt x="75097" y="335571"/>
                        <a:pt x="0" y="260474"/>
                        <a:pt x="0" y="167837"/>
                      </a:cubicBezTo>
                      <a:cubicBezTo>
                        <a:pt x="0" y="75200"/>
                        <a:pt x="36845" y="28479"/>
                        <a:pt x="167734" y="103"/>
                      </a:cubicBezTo>
                      <a:cubicBezTo>
                        <a:pt x="373600" y="-737"/>
                        <a:pt x="303215" y="3857"/>
                        <a:pt x="509081" y="3017"/>
                      </a:cubicBez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7" name="台形 2136"/>
                <p:cNvSpPr/>
                <p:nvPr/>
              </p:nvSpPr>
              <p:spPr>
                <a:xfrm rot="5400000" flipH="1">
                  <a:off x="1529984" y="5859339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8" name="片側の 2 つの角を丸めた四角形 2137"/>
                <p:cNvSpPr/>
                <p:nvPr/>
              </p:nvSpPr>
              <p:spPr>
                <a:xfrm rot="16200000">
                  <a:off x="1166034" y="5630425"/>
                  <a:ext cx="320384" cy="6317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112" name="グループ化 2111"/>
            <p:cNvGrpSpPr/>
            <p:nvPr/>
          </p:nvGrpSpPr>
          <p:grpSpPr>
            <a:xfrm>
              <a:off x="-1182988" y="2819161"/>
              <a:ext cx="2341521" cy="1103042"/>
              <a:chOff x="32929" y="1589724"/>
              <a:chExt cx="3370590" cy="1587816"/>
            </a:xfrm>
          </p:grpSpPr>
          <p:sp>
            <p:nvSpPr>
              <p:cNvPr id="2113" name="正方形/長方形 2112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4" name="正方形/長方形 2113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5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6" name="正方形/長方形 2115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7" name="正方形/長方形 2116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8" name="正方形/長方形 2117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9" name="正方形/長方形 2118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20" name="正方形/長方形 2119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21" name="正方形/長方形 2120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22" name="正方形/長方形 2121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23" name="グループ化 2122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2126" name="1 つの角を丸めた四角形 2125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7" name="1 つの角を丸めた四角形 2126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8" name="五角形 2127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9" name="五角形 2128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0" name="台形 2129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1" name="台形 2130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124" name="正方形/長方形 2123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25" name="正方形/長方形 2124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169" name="グループ化 2168"/>
          <p:cNvGrpSpPr>
            <a:grpSpLocks noChangeAspect="1"/>
          </p:cNvGrpSpPr>
          <p:nvPr/>
        </p:nvGrpSpPr>
        <p:grpSpPr>
          <a:xfrm>
            <a:off x="2178273" y="2810845"/>
            <a:ext cx="1754282" cy="1546145"/>
            <a:chOff x="1483608" y="1989522"/>
            <a:chExt cx="2192852" cy="1932681"/>
          </a:xfrm>
        </p:grpSpPr>
        <p:grpSp>
          <p:nvGrpSpPr>
            <p:cNvPr id="2170" name="グループ化 2169"/>
            <p:cNvGrpSpPr/>
            <p:nvPr/>
          </p:nvGrpSpPr>
          <p:grpSpPr>
            <a:xfrm>
              <a:off x="2015409" y="1989522"/>
              <a:ext cx="1129419" cy="1376298"/>
              <a:chOff x="3808575" y="7598728"/>
              <a:chExt cx="1129419" cy="1376298"/>
            </a:xfrm>
          </p:grpSpPr>
          <p:grpSp>
            <p:nvGrpSpPr>
              <p:cNvPr id="2181" name="グループ化 2180"/>
              <p:cNvGrpSpPr/>
              <p:nvPr/>
            </p:nvGrpSpPr>
            <p:grpSpPr>
              <a:xfrm>
                <a:off x="3988282" y="7598728"/>
                <a:ext cx="719603" cy="1376298"/>
                <a:chOff x="703823" y="4649208"/>
                <a:chExt cx="719603" cy="1376298"/>
              </a:xfrm>
            </p:grpSpPr>
            <p:grpSp>
              <p:nvGrpSpPr>
                <p:cNvPr id="2193" name="グループ化 2192"/>
                <p:cNvGrpSpPr/>
                <p:nvPr/>
              </p:nvGrpSpPr>
              <p:grpSpPr>
                <a:xfrm>
                  <a:off x="703823" y="4649208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2202" name="片側の 2 つの角を丸めた四角形 2201"/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203" name="グループ化 2202"/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2216" name="円/楕円 834"/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17" name="円/楕円 835"/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18" name="円/楕円 836"/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19" name="円/楕円 837"/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204" name="グループ化 2203"/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2214" name="円/楕円 838"/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15" name="円/楕円 839"/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205" name="円/楕円 840"/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206" name="グループ化 2205"/>
                  <p:cNvGrpSpPr/>
                  <p:nvPr/>
                </p:nvGrpSpPr>
                <p:grpSpPr>
                  <a:xfrm>
                    <a:off x="829639" y="4897338"/>
                    <a:ext cx="467970" cy="223454"/>
                    <a:chOff x="829336" y="4897338"/>
                    <a:chExt cx="467970" cy="223454"/>
                  </a:xfrm>
                </p:grpSpPr>
                <p:sp>
                  <p:nvSpPr>
                    <p:cNvPr id="2210" name="円/楕円 847"/>
                    <p:cNvSpPr/>
                    <p:nvPr/>
                  </p:nvSpPr>
                  <p:spPr>
                    <a:xfrm>
                      <a:off x="873969" y="5023121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11" name="円/楕円 848"/>
                    <p:cNvSpPr/>
                    <p:nvPr/>
                  </p:nvSpPr>
                  <p:spPr>
                    <a:xfrm>
                      <a:off x="1193057" y="5023121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12" name="フローチャート: 端子 685"/>
                    <p:cNvSpPr/>
                    <p:nvPr/>
                  </p:nvSpPr>
                  <p:spPr>
                    <a:xfrm rot="20717228">
                      <a:off x="829336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13" name="フローチャート: 端子 686"/>
                    <p:cNvSpPr/>
                    <p:nvPr/>
                  </p:nvSpPr>
                  <p:spPr>
                    <a:xfrm rot="770575" flipH="1">
                      <a:off x="1126992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207" name="台形 2206"/>
                  <p:cNvSpPr/>
                  <p:nvPr/>
                </p:nvSpPr>
                <p:spPr>
                  <a:xfrm>
                    <a:off x="973832" y="5175410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08" name="フリーフォーム 2207"/>
                  <p:cNvSpPr/>
                  <p:nvPr/>
                </p:nvSpPr>
                <p:spPr>
                  <a:xfrm>
                    <a:off x="993598" y="5084227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09" name="円/楕円 4"/>
                  <p:cNvSpPr/>
                  <p:nvPr/>
                </p:nvSpPr>
                <p:spPr>
                  <a:xfrm rot="10800000">
                    <a:off x="966157" y="5301497"/>
                    <a:ext cx="194934" cy="58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94" name="グループ化 2193"/>
                <p:cNvGrpSpPr/>
                <p:nvPr/>
              </p:nvGrpSpPr>
              <p:grpSpPr>
                <a:xfrm>
                  <a:off x="761191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2195" name="片側の 2 つの角を丸めた四角形 2194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196" name="グループ化 2195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200" name="台形 2199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01" name="台形 2200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197" name="グループ化 2196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198" name="直角三角形 2197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99" name="直角三角形 2198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182" name="グループ化 2181"/>
              <p:cNvGrpSpPr/>
              <p:nvPr/>
            </p:nvGrpSpPr>
            <p:grpSpPr>
              <a:xfrm>
                <a:off x="4168113" y="7663490"/>
                <a:ext cx="455739" cy="1243283"/>
                <a:chOff x="1673795" y="3805586"/>
                <a:chExt cx="840973" cy="2294227"/>
              </a:xfrm>
            </p:grpSpPr>
            <p:sp>
              <p:nvSpPr>
                <p:cNvPr id="2190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1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2" name="フリーフォーム 2191"/>
                <p:cNvSpPr/>
                <p:nvPr/>
              </p:nvSpPr>
              <p:spPr>
                <a:xfrm rot="3289711" flipH="1">
                  <a:off x="2044188" y="3878121"/>
                  <a:ext cx="543115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83" name="グループ化 2182"/>
              <p:cNvGrpSpPr/>
              <p:nvPr/>
            </p:nvGrpSpPr>
            <p:grpSpPr>
              <a:xfrm>
                <a:off x="3808575" y="7803900"/>
                <a:ext cx="1129419" cy="1125972"/>
                <a:chOff x="1010341" y="4064682"/>
                <a:chExt cx="2084113" cy="2077753"/>
              </a:xfrm>
            </p:grpSpPr>
            <p:grpSp>
              <p:nvGrpSpPr>
                <p:cNvPr id="2184" name="グループ化 2183"/>
                <p:cNvGrpSpPr/>
                <p:nvPr/>
              </p:nvGrpSpPr>
              <p:grpSpPr>
                <a:xfrm flipH="1">
                  <a:off x="2122063" y="4064682"/>
                  <a:ext cx="972391" cy="1408497"/>
                  <a:chOff x="955713" y="4064682"/>
                  <a:chExt cx="972391" cy="1408497"/>
                </a:xfrm>
              </p:grpSpPr>
              <p:sp>
                <p:nvSpPr>
                  <p:cNvPr id="2188" name="台形 2187"/>
                  <p:cNvSpPr/>
                  <p:nvPr/>
                </p:nvSpPr>
                <p:spPr>
                  <a:xfrm rot="2700000">
                    <a:off x="138930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89" name="フリーフォーム 2188"/>
                  <p:cNvSpPr/>
                  <p:nvPr/>
                </p:nvSpPr>
                <p:spPr>
                  <a:xfrm rot="13500000">
                    <a:off x="870626" y="4415701"/>
                    <a:ext cx="1142565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85" name="角丸四角形 177"/>
                <p:cNvSpPr/>
                <p:nvPr/>
              </p:nvSpPr>
              <p:spPr>
                <a:xfrm rot="18335855" flipV="1">
                  <a:off x="979528" y="5574459"/>
                  <a:ext cx="800381" cy="335571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  <a:gd name="connsiteX5" fmla="*/ 800381 w 800381"/>
                    <a:gd name="connsiteY5" fmla="*/ 103 h 335571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571">
                      <a:moveTo>
                        <a:pt x="800381" y="335571"/>
                      </a:moveTo>
                      <a:lnTo>
                        <a:pt x="167734" y="335571"/>
                      </a:lnTo>
                      <a:cubicBezTo>
                        <a:pt x="75097" y="335571"/>
                        <a:pt x="0" y="260474"/>
                        <a:pt x="0" y="167837"/>
                      </a:cubicBezTo>
                      <a:cubicBezTo>
                        <a:pt x="0" y="75200"/>
                        <a:pt x="36845" y="28479"/>
                        <a:pt x="167734" y="103"/>
                      </a:cubicBezTo>
                      <a:cubicBezTo>
                        <a:pt x="373600" y="-737"/>
                        <a:pt x="303215" y="3857"/>
                        <a:pt x="509081" y="3017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6" name="台形 2185"/>
                <p:cNvSpPr/>
                <p:nvPr/>
              </p:nvSpPr>
              <p:spPr>
                <a:xfrm rot="5400000" flipH="1">
                  <a:off x="1529984" y="5859339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7" name="片側の 2 つの角を丸めた四角形 2186"/>
                <p:cNvSpPr/>
                <p:nvPr/>
              </p:nvSpPr>
              <p:spPr>
                <a:xfrm rot="16200000">
                  <a:off x="1166034" y="5630425"/>
                  <a:ext cx="320384" cy="6317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171" name="グループ化 2170"/>
            <p:cNvGrpSpPr/>
            <p:nvPr/>
          </p:nvGrpSpPr>
          <p:grpSpPr>
            <a:xfrm>
              <a:off x="1483608" y="3127667"/>
              <a:ext cx="2192852" cy="794536"/>
              <a:chOff x="2342710" y="5764872"/>
              <a:chExt cx="1557797" cy="564437"/>
            </a:xfrm>
          </p:grpSpPr>
          <p:sp>
            <p:nvSpPr>
              <p:cNvPr id="2172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3" name="正方形/長方形 2172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4" name="正方形/長方形 2173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5" name="正方形/長方形 2174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6" name="正方形/長方形 2175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77" name="グループ化 2176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2179" name="ドーナツ 2178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0" name="台形 2179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178" name="正方形/長方形 2177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220" name="グループ化 2219"/>
          <p:cNvGrpSpPr>
            <a:grpSpLocks noChangeAspect="1"/>
          </p:cNvGrpSpPr>
          <p:nvPr/>
        </p:nvGrpSpPr>
        <p:grpSpPr>
          <a:xfrm>
            <a:off x="4067064" y="2875607"/>
            <a:ext cx="1754283" cy="1494335"/>
            <a:chOff x="4048514" y="2054284"/>
            <a:chExt cx="2192854" cy="1867919"/>
          </a:xfrm>
        </p:grpSpPr>
        <p:grpSp>
          <p:nvGrpSpPr>
            <p:cNvPr id="2221" name="グループ化 2220"/>
            <p:cNvGrpSpPr/>
            <p:nvPr/>
          </p:nvGrpSpPr>
          <p:grpSpPr>
            <a:xfrm>
              <a:off x="4615502" y="2054284"/>
              <a:ext cx="1129419" cy="1311536"/>
              <a:chOff x="4949730" y="7663490"/>
              <a:chExt cx="1129419" cy="1311536"/>
            </a:xfrm>
          </p:grpSpPr>
          <p:grpSp>
            <p:nvGrpSpPr>
              <p:cNvPr id="2245" name="グループ化 2244"/>
              <p:cNvGrpSpPr/>
              <p:nvPr/>
            </p:nvGrpSpPr>
            <p:grpSpPr>
              <a:xfrm>
                <a:off x="5121757" y="7677552"/>
                <a:ext cx="719604" cy="1297474"/>
                <a:chOff x="1867999" y="4728032"/>
                <a:chExt cx="719604" cy="1297474"/>
              </a:xfrm>
            </p:grpSpPr>
            <p:grpSp>
              <p:nvGrpSpPr>
                <p:cNvPr id="2257" name="グループ化 2256"/>
                <p:cNvGrpSpPr/>
                <p:nvPr/>
              </p:nvGrpSpPr>
              <p:grpSpPr>
                <a:xfrm>
                  <a:off x="1867999" y="4728032"/>
                  <a:ext cx="719604" cy="1297474"/>
                  <a:chOff x="1837298" y="4728032"/>
                  <a:chExt cx="719604" cy="1297474"/>
                </a:xfrm>
              </p:grpSpPr>
              <p:grpSp>
                <p:nvGrpSpPr>
                  <p:cNvPr id="2260" name="グループ化 2259"/>
                  <p:cNvGrpSpPr/>
                  <p:nvPr/>
                </p:nvGrpSpPr>
                <p:grpSpPr>
                  <a:xfrm>
                    <a:off x="1837298" y="4728032"/>
                    <a:ext cx="719604" cy="870861"/>
                    <a:chOff x="1837298" y="4693407"/>
                    <a:chExt cx="719604" cy="870861"/>
                  </a:xfrm>
                </p:grpSpPr>
                <p:sp>
                  <p:nvSpPr>
                    <p:cNvPr id="2269" name="片側の 2 つの角を丸めた四角形 2268"/>
                    <p:cNvSpPr/>
                    <p:nvPr/>
                  </p:nvSpPr>
                  <p:spPr>
                    <a:xfrm rot="10800000">
                      <a:off x="2127108" y="5319902"/>
                      <a:ext cx="139982" cy="2443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270" name="グループ化 2269"/>
                    <p:cNvGrpSpPr/>
                    <p:nvPr/>
                  </p:nvGrpSpPr>
                  <p:grpSpPr>
                    <a:xfrm>
                      <a:off x="1837298" y="4693407"/>
                      <a:ext cx="719604" cy="718427"/>
                      <a:chOff x="1837298" y="4693407"/>
                      <a:chExt cx="719604" cy="718427"/>
                    </a:xfrm>
                  </p:grpSpPr>
                  <p:sp>
                    <p:nvSpPr>
                      <p:cNvPr id="2271" name="星 24 2270"/>
                      <p:cNvSpPr/>
                      <p:nvPr/>
                    </p:nvSpPr>
                    <p:spPr>
                      <a:xfrm>
                        <a:off x="1838506" y="4693407"/>
                        <a:ext cx="715863" cy="626495"/>
                      </a:xfrm>
                      <a:prstGeom prst="star24">
                        <a:avLst>
                          <a:gd name="adj" fmla="val 46212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272" name="円/楕円 805"/>
                      <p:cNvSpPr/>
                      <p:nvPr/>
                    </p:nvSpPr>
                    <p:spPr>
                      <a:xfrm rot="20700000">
                        <a:off x="1837298" y="5036232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273" name="円/楕円 806"/>
                      <p:cNvSpPr/>
                      <p:nvPr/>
                    </p:nvSpPr>
                    <p:spPr>
                      <a:xfrm rot="900000" flipH="1">
                        <a:off x="2381967" y="5041335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274" name="円/楕円 807"/>
                      <p:cNvSpPr/>
                      <p:nvPr/>
                    </p:nvSpPr>
                    <p:spPr>
                      <a:xfrm>
                        <a:off x="1907578" y="4800646"/>
                        <a:ext cx="579044" cy="611188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275" name="弦 2274"/>
                      <p:cNvSpPr/>
                      <p:nvPr/>
                    </p:nvSpPr>
                    <p:spPr>
                      <a:xfrm rot="20058510">
                        <a:off x="1956346" y="4970570"/>
                        <a:ext cx="195331" cy="195331"/>
                      </a:xfrm>
                      <a:prstGeom prst="chord">
                        <a:avLst>
                          <a:gd name="adj1" fmla="val 21256149"/>
                          <a:gd name="adj2" fmla="val 13135461"/>
                        </a:avLst>
                      </a:prstGeom>
                      <a:solidFill>
                        <a:sysClr val="window" lastClr="FFFFFF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276" name="フローチャート: 手操作入力 675"/>
                      <p:cNvSpPr/>
                      <p:nvPr/>
                    </p:nvSpPr>
                    <p:spPr>
                      <a:xfrm rot="10800000">
                        <a:off x="1997966" y="4949407"/>
                        <a:ext cx="150490" cy="45719"/>
                      </a:xfrm>
                      <a:prstGeom prst="flowChartManualInpu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277" name="弦 2276"/>
                      <p:cNvSpPr/>
                      <p:nvPr/>
                    </p:nvSpPr>
                    <p:spPr>
                      <a:xfrm rot="1750748" flipH="1">
                        <a:off x="2239750" y="4970570"/>
                        <a:ext cx="195331" cy="195331"/>
                      </a:xfrm>
                      <a:prstGeom prst="chord">
                        <a:avLst>
                          <a:gd name="adj1" fmla="val 21256149"/>
                          <a:gd name="adj2" fmla="val 13135461"/>
                        </a:avLst>
                      </a:prstGeom>
                      <a:solidFill>
                        <a:sysClr val="window" lastClr="FFFFFF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278" name="フローチャート: 手操作入力 680"/>
                      <p:cNvSpPr/>
                      <p:nvPr/>
                    </p:nvSpPr>
                    <p:spPr>
                      <a:xfrm rot="10800000" flipH="1">
                        <a:off x="2242971" y="4949407"/>
                        <a:ext cx="150490" cy="45719"/>
                      </a:xfrm>
                      <a:prstGeom prst="flowChartManualInpu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279" name="円/楕円 820"/>
                      <p:cNvSpPr/>
                      <p:nvPr/>
                    </p:nvSpPr>
                    <p:spPr>
                      <a:xfrm>
                        <a:off x="2120972" y="5101138"/>
                        <a:ext cx="143465" cy="143465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280" name="円/楕円 4"/>
                      <p:cNvSpPr/>
                      <p:nvPr/>
                    </p:nvSpPr>
                    <p:spPr>
                      <a:xfrm rot="10800000">
                        <a:off x="2105065" y="5278395"/>
                        <a:ext cx="194934" cy="5991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4934" h="36810">
                            <a:moveTo>
                              <a:pt x="0" y="0"/>
                            </a:moveTo>
                            <a:cubicBezTo>
                              <a:pt x="27202" y="6486"/>
                              <a:pt x="60957" y="9752"/>
                              <a:pt x="97467" y="9752"/>
                            </a:cubicBezTo>
                            <a:cubicBezTo>
                              <a:pt x="133977" y="9752"/>
                              <a:pt x="167732" y="6486"/>
                              <a:pt x="194934" y="0"/>
                            </a:cubicBezTo>
                            <a:cubicBezTo>
                              <a:pt x="186588" y="21408"/>
                              <a:pt x="146006" y="36810"/>
                              <a:pt x="97467" y="36810"/>
                            </a:cubicBezTo>
                            <a:cubicBezTo>
                              <a:pt x="48928" y="36810"/>
                              <a:pt x="8346" y="21408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2261" name="グループ化 2260"/>
                  <p:cNvGrpSpPr/>
                  <p:nvPr/>
                </p:nvGrpSpPr>
                <p:grpSpPr>
                  <a:xfrm>
                    <a:off x="1898480" y="5488751"/>
                    <a:ext cx="604867" cy="536755"/>
                    <a:chOff x="1898480" y="5488751"/>
                    <a:chExt cx="604867" cy="536755"/>
                  </a:xfrm>
                </p:grpSpPr>
                <p:sp>
                  <p:nvSpPr>
                    <p:cNvPr id="2262" name="片側の 2 つの角を丸めた四角形 2261"/>
                    <p:cNvSpPr/>
                    <p:nvPr/>
                  </p:nvSpPr>
                  <p:spPr>
                    <a:xfrm>
                      <a:off x="1898480" y="5491453"/>
                      <a:ext cx="604867" cy="534053"/>
                    </a:xfrm>
                    <a:prstGeom prst="round2SameRect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263" name="グループ化 2262"/>
                    <p:cNvGrpSpPr/>
                    <p:nvPr/>
                  </p:nvGrpSpPr>
                  <p:grpSpPr>
                    <a:xfrm>
                      <a:off x="2136244" y="5493756"/>
                      <a:ext cx="129338" cy="531750"/>
                      <a:chOff x="-102043" y="5493756"/>
                      <a:chExt cx="129338" cy="538598"/>
                    </a:xfrm>
                  </p:grpSpPr>
                  <p:sp>
                    <p:nvSpPr>
                      <p:cNvPr id="2267" name="台形 2266"/>
                      <p:cNvSpPr/>
                      <p:nvPr/>
                    </p:nvSpPr>
                    <p:spPr>
                      <a:xfrm rot="10800000">
                        <a:off x="-89612" y="5493756"/>
                        <a:ext cx="104476" cy="68406"/>
                      </a:xfrm>
                      <a:prstGeom prst="trapezoid">
                        <a:avLst/>
                      </a:prstGeom>
                      <a:pattFill prst="wdUpDiag">
                        <a:fgClr>
                          <a:srgbClr val="FF6600"/>
                        </a:fgClr>
                        <a:bgClr>
                          <a:srgbClr val="FF0000"/>
                        </a:bgClr>
                      </a:patt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268" name="台形 2267"/>
                      <p:cNvSpPr/>
                      <p:nvPr/>
                    </p:nvSpPr>
                    <p:spPr>
                      <a:xfrm>
                        <a:off x="-102043" y="5562162"/>
                        <a:ext cx="129338" cy="470192"/>
                      </a:xfrm>
                      <a:prstGeom prst="trapezoid">
                        <a:avLst>
                          <a:gd name="adj" fmla="val 27455"/>
                        </a:avLst>
                      </a:prstGeom>
                      <a:pattFill prst="wdUpDiag">
                        <a:fgClr>
                          <a:srgbClr val="FF6600"/>
                        </a:fgClr>
                        <a:bgClr>
                          <a:srgbClr val="FF0000"/>
                        </a:bgClr>
                      </a:patt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2264" name="グループ化 2263"/>
                    <p:cNvGrpSpPr/>
                    <p:nvPr/>
                  </p:nvGrpSpPr>
                  <p:grpSpPr>
                    <a:xfrm>
                      <a:off x="2043930" y="5488751"/>
                      <a:ext cx="313967" cy="126641"/>
                      <a:chOff x="-199574" y="5488751"/>
                      <a:chExt cx="313967" cy="126641"/>
                    </a:xfrm>
                  </p:grpSpPr>
                  <p:sp>
                    <p:nvSpPr>
                      <p:cNvPr id="2265" name="直角三角形 2264"/>
                      <p:cNvSpPr/>
                      <p:nvPr/>
                    </p:nvSpPr>
                    <p:spPr>
                      <a:xfrm rot="5400000">
                        <a:off x="-188279" y="5477456"/>
                        <a:ext cx="126641" cy="149231"/>
                      </a:xfrm>
                      <a:prstGeom prst="rtTriangle">
                        <a:avLst/>
                      </a:prstGeom>
                      <a:pattFill prst="dkVert">
                        <a:fgClr>
                          <a:srgbClr val="5B9BD5"/>
                        </a:fgClr>
                        <a:bgClr>
                          <a:srgbClr val="4472C4">
                            <a:lumMod val="90000"/>
                          </a:srgbClr>
                        </a:bgClr>
                      </a:patt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266" name="直角三角形 2265"/>
                      <p:cNvSpPr/>
                      <p:nvPr/>
                    </p:nvSpPr>
                    <p:spPr>
                      <a:xfrm rot="16200000" flipH="1">
                        <a:off x="-23543" y="5477456"/>
                        <a:ext cx="126641" cy="149231"/>
                      </a:xfrm>
                      <a:prstGeom prst="rtTriangle">
                        <a:avLst/>
                      </a:prstGeom>
                      <a:pattFill prst="dkVert">
                        <a:fgClr>
                          <a:srgbClr val="5B9BD5"/>
                        </a:fgClr>
                        <a:bgClr>
                          <a:srgbClr val="4472C4">
                            <a:lumMod val="90000"/>
                          </a:srgbClr>
                        </a:bgClr>
                      </a:patt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</p:grpSp>
            <p:sp>
              <p:nvSpPr>
                <p:cNvPr id="2258" name="円/楕円 2257"/>
                <p:cNvSpPr/>
                <p:nvPr/>
              </p:nvSpPr>
              <p:spPr>
                <a:xfrm>
                  <a:off x="2067688" y="5103313"/>
                  <a:ext cx="90120" cy="901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59" name="円/楕円 2258"/>
                <p:cNvSpPr/>
                <p:nvPr/>
              </p:nvSpPr>
              <p:spPr>
                <a:xfrm>
                  <a:off x="2296283" y="5103313"/>
                  <a:ext cx="90120" cy="901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46" name="グループ化 2245"/>
              <p:cNvGrpSpPr/>
              <p:nvPr/>
            </p:nvGrpSpPr>
            <p:grpSpPr>
              <a:xfrm>
                <a:off x="5309268" y="7663490"/>
                <a:ext cx="455739" cy="1243283"/>
                <a:chOff x="1673795" y="3805586"/>
                <a:chExt cx="840973" cy="2294227"/>
              </a:xfrm>
            </p:grpSpPr>
            <p:sp>
              <p:nvSpPr>
                <p:cNvPr id="2254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55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56" name="フリーフォーム 2255"/>
                <p:cNvSpPr/>
                <p:nvPr/>
              </p:nvSpPr>
              <p:spPr>
                <a:xfrm rot="3289711" flipH="1">
                  <a:off x="2044188" y="3878121"/>
                  <a:ext cx="543115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47" name="グループ化 2246"/>
              <p:cNvGrpSpPr/>
              <p:nvPr/>
            </p:nvGrpSpPr>
            <p:grpSpPr>
              <a:xfrm>
                <a:off x="4949730" y="7803900"/>
                <a:ext cx="1129419" cy="1125972"/>
                <a:chOff x="1010341" y="4064682"/>
                <a:chExt cx="2084113" cy="2077753"/>
              </a:xfrm>
            </p:grpSpPr>
            <p:grpSp>
              <p:nvGrpSpPr>
                <p:cNvPr id="2248" name="グループ化 2247"/>
                <p:cNvGrpSpPr/>
                <p:nvPr/>
              </p:nvGrpSpPr>
              <p:grpSpPr>
                <a:xfrm flipH="1">
                  <a:off x="2122063" y="4064682"/>
                  <a:ext cx="972391" cy="1408497"/>
                  <a:chOff x="955713" y="4064682"/>
                  <a:chExt cx="972391" cy="1408497"/>
                </a:xfrm>
              </p:grpSpPr>
              <p:sp>
                <p:nvSpPr>
                  <p:cNvPr id="2252" name="台形 2251"/>
                  <p:cNvSpPr/>
                  <p:nvPr/>
                </p:nvSpPr>
                <p:spPr>
                  <a:xfrm rot="2700000">
                    <a:off x="138930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53" name="フリーフォーム 2252"/>
                  <p:cNvSpPr/>
                  <p:nvPr/>
                </p:nvSpPr>
                <p:spPr>
                  <a:xfrm rot="13500000">
                    <a:off x="870626" y="4415701"/>
                    <a:ext cx="1142565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49" name="角丸四角形 177"/>
                <p:cNvSpPr/>
                <p:nvPr/>
              </p:nvSpPr>
              <p:spPr>
                <a:xfrm rot="18335855" flipV="1">
                  <a:off x="979528" y="5574459"/>
                  <a:ext cx="800381" cy="335571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  <a:gd name="connsiteX5" fmla="*/ 800381 w 800381"/>
                    <a:gd name="connsiteY5" fmla="*/ 103 h 335571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571">
                      <a:moveTo>
                        <a:pt x="800381" y="335571"/>
                      </a:moveTo>
                      <a:lnTo>
                        <a:pt x="167734" y="335571"/>
                      </a:lnTo>
                      <a:cubicBezTo>
                        <a:pt x="75097" y="335571"/>
                        <a:pt x="0" y="260474"/>
                        <a:pt x="0" y="167837"/>
                      </a:cubicBezTo>
                      <a:cubicBezTo>
                        <a:pt x="0" y="75200"/>
                        <a:pt x="36845" y="28479"/>
                        <a:pt x="167734" y="103"/>
                      </a:cubicBezTo>
                      <a:cubicBezTo>
                        <a:pt x="373600" y="-737"/>
                        <a:pt x="303215" y="3857"/>
                        <a:pt x="509081" y="3017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50" name="台形 2249"/>
                <p:cNvSpPr/>
                <p:nvPr/>
              </p:nvSpPr>
              <p:spPr>
                <a:xfrm rot="5400000" flipH="1">
                  <a:off x="1529984" y="5859339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51" name="片側の 2 つの角を丸めた四角形 2250"/>
                <p:cNvSpPr/>
                <p:nvPr/>
              </p:nvSpPr>
              <p:spPr>
                <a:xfrm rot="16200000">
                  <a:off x="1166034" y="5630425"/>
                  <a:ext cx="320384" cy="6317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22" name="グループ化 2221"/>
            <p:cNvGrpSpPr/>
            <p:nvPr/>
          </p:nvGrpSpPr>
          <p:grpSpPr>
            <a:xfrm>
              <a:off x="4048514" y="2945141"/>
              <a:ext cx="2192854" cy="977062"/>
              <a:chOff x="3574414" y="4296557"/>
              <a:chExt cx="3156585" cy="1406469"/>
            </a:xfrm>
          </p:grpSpPr>
          <p:grpSp>
            <p:nvGrpSpPr>
              <p:cNvPr id="2223" name="グループ化 2222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2243" name="爆発 1 2242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4" name="爆発 1 2243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24" name="グループ化 2223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2241" name="爆発 1 2240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2" name="爆発 1 2241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25" name="グループ化 2224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2239" name="爆発 1 2238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0" name="爆発 1 2239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26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7" name="正方形/長方形 2226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8" name="正方形/長方形 2227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9" name="正方形/長方形 2228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0" name="正方形/長方形 2229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1" name="正方形/長方形 2230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32" name="グループ化 2231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2233" name="1 つの角を丸めた四角形 2232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34" name="1 つの角を丸めた四角形 2233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35" name="五角形 2234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36" name="五角形 2235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37" name="台形 2236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38" name="台形 2237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281" name="グループ化 2280"/>
          <p:cNvGrpSpPr>
            <a:grpSpLocks noChangeAspect="1"/>
          </p:cNvGrpSpPr>
          <p:nvPr/>
        </p:nvGrpSpPr>
        <p:grpSpPr>
          <a:xfrm>
            <a:off x="7833320" y="2875607"/>
            <a:ext cx="1777739" cy="1494335"/>
            <a:chOff x="9358184" y="2054284"/>
            <a:chExt cx="2222174" cy="1867919"/>
          </a:xfrm>
        </p:grpSpPr>
        <p:grpSp>
          <p:nvGrpSpPr>
            <p:cNvPr id="2282" name="グループ化 2281"/>
            <p:cNvGrpSpPr/>
            <p:nvPr/>
          </p:nvGrpSpPr>
          <p:grpSpPr>
            <a:xfrm>
              <a:off x="10036708" y="2054284"/>
              <a:ext cx="1129419" cy="1311536"/>
              <a:chOff x="7181282" y="7663490"/>
              <a:chExt cx="1129419" cy="1311536"/>
            </a:xfrm>
          </p:grpSpPr>
          <p:grpSp>
            <p:nvGrpSpPr>
              <p:cNvPr id="2296" name="グループ化 2295"/>
              <p:cNvGrpSpPr/>
              <p:nvPr/>
            </p:nvGrpSpPr>
            <p:grpSpPr>
              <a:xfrm>
                <a:off x="7362308" y="7681820"/>
                <a:ext cx="719603" cy="1293206"/>
                <a:chOff x="4108550" y="4732300"/>
                <a:chExt cx="719603" cy="1293206"/>
              </a:xfrm>
            </p:grpSpPr>
            <p:grpSp>
              <p:nvGrpSpPr>
                <p:cNvPr id="2308" name="グループ化 2307"/>
                <p:cNvGrpSpPr/>
                <p:nvPr/>
              </p:nvGrpSpPr>
              <p:grpSpPr>
                <a:xfrm>
                  <a:off x="4108550" y="4732300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2317" name="角丸四角形 1206"/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8" name="片側の 2 つの角を丸めた四角形 2317"/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319" name="グループ化 2318"/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2328" name="円/楕円 745"/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29" name="円/楕円 746"/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320" name="角丸四角形 2319"/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321" name="グループ化 2320"/>
                  <p:cNvGrpSpPr/>
                  <p:nvPr/>
                </p:nvGrpSpPr>
                <p:grpSpPr>
                  <a:xfrm>
                    <a:off x="4227264" y="4959727"/>
                    <a:ext cx="482174" cy="194180"/>
                    <a:chOff x="4232627" y="4959727"/>
                    <a:chExt cx="482174" cy="194180"/>
                  </a:xfrm>
                </p:grpSpPr>
                <p:sp>
                  <p:nvSpPr>
                    <p:cNvPr id="2324" name="フローチャート: 端子 650"/>
                    <p:cNvSpPr/>
                    <p:nvPr/>
                  </p:nvSpPr>
                  <p:spPr>
                    <a:xfrm rot="20978094">
                      <a:off x="4232627" y="4959729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25" name="フローチャート: 端子 651"/>
                    <p:cNvSpPr/>
                    <p:nvPr/>
                  </p:nvSpPr>
                  <p:spPr>
                    <a:xfrm rot="20683012" flipH="1">
                      <a:off x="4527570" y="4959727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26" name="円/楕円 757"/>
                    <p:cNvSpPr/>
                    <p:nvPr/>
                  </p:nvSpPr>
                  <p:spPr>
                    <a:xfrm>
                      <a:off x="4315956" y="506328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27" name="円/楕円 758"/>
                    <p:cNvSpPr/>
                    <p:nvPr/>
                  </p:nvSpPr>
                  <p:spPr>
                    <a:xfrm>
                      <a:off x="4582488" y="506328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322" name="フリーフォーム 2321"/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23" name="円/楕円 4"/>
                  <p:cNvSpPr/>
                  <p:nvPr/>
                </p:nvSpPr>
                <p:spPr>
                  <a:xfrm rot="10800000">
                    <a:off x="4353635" y="5297041"/>
                    <a:ext cx="244938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09" name="グループ化 2308"/>
                <p:cNvGrpSpPr/>
                <p:nvPr/>
              </p:nvGrpSpPr>
              <p:grpSpPr>
                <a:xfrm>
                  <a:off x="4165918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2310" name="片側の 2 つの角を丸めた四角形 2309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311" name="グループ化 2310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315" name="台形 2314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16" name="台形 2315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312" name="グループ化 2311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313" name="直角三角形 2312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14" name="直角三角形 2313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297" name="グループ化 2296"/>
              <p:cNvGrpSpPr/>
              <p:nvPr/>
            </p:nvGrpSpPr>
            <p:grpSpPr>
              <a:xfrm>
                <a:off x="7540820" y="7663490"/>
                <a:ext cx="455739" cy="1243283"/>
                <a:chOff x="1673795" y="3805586"/>
                <a:chExt cx="840973" cy="2294227"/>
              </a:xfrm>
            </p:grpSpPr>
            <p:sp>
              <p:nvSpPr>
                <p:cNvPr id="2305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06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07" name="フリーフォーム 2306"/>
                <p:cNvSpPr/>
                <p:nvPr/>
              </p:nvSpPr>
              <p:spPr>
                <a:xfrm rot="3289711" flipH="1">
                  <a:off x="2044188" y="3878121"/>
                  <a:ext cx="543115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98" name="グループ化 2297"/>
              <p:cNvGrpSpPr/>
              <p:nvPr/>
            </p:nvGrpSpPr>
            <p:grpSpPr>
              <a:xfrm>
                <a:off x="7181282" y="7803900"/>
                <a:ext cx="1129419" cy="1125972"/>
                <a:chOff x="1010341" y="4064682"/>
                <a:chExt cx="2084113" cy="2077753"/>
              </a:xfrm>
            </p:grpSpPr>
            <p:grpSp>
              <p:nvGrpSpPr>
                <p:cNvPr id="2299" name="グループ化 2298"/>
                <p:cNvGrpSpPr/>
                <p:nvPr/>
              </p:nvGrpSpPr>
              <p:grpSpPr>
                <a:xfrm flipH="1">
                  <a:off x="2122063" y="4064682"/>
                  <a:ext cx="972391" cy="1408497"/>
                  <a:chOff x="955713" y="4064682"/>
                  <a:chExt cx="972391" cy="1408497"/>
                </a:xfrm>
              </p:grpSpPr>
              <p:sp>
                <p:nvSpPr>
                  <p:cNvPr id="2303" name="台形 2302"/>
                  <p:cNvSpPr/>
                  <p:nvPr/>
                </p:nvSpPr>
                <p:spPr>
                  <a:xfrm rot="2700000">
                    <a:off x="138930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4" name="フリーフォーム 2303"/>
                  <p:cNvSpPr/>
                  <p:nvPr/>
                </p:nvSpPr>
                <p:spPr>
                  <a:xfrm rot="13500000">
                    <a:off x="870626" y="4415701"/>
                    <a:ext cx="1142565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00" name="角丸四角形 177"/>
                <p:cNvSpPr/>
                <p:nvPr/>
              </p:nvSpPr>
              <p:spPr>
                <a:xfrm rot="18335855" flipV="1">
                  <a:off x="979528" y="5574459"/>
                  <a:ext cx="800381" cy="335571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  <a:gd name="connsiteX5" fmla="*/ 800381 w 800381"/>
                    <a:gd name="connsiteY5" fmla="*/ 103 h 335571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571">
                      <a:moveTo>
                        <a:pt x="800381" y="335571"/>
                      </a:moveTo>
                      <a:lnTo>
                        <a:pt x="167734" y="335571"/>
                      </a:lnTo>
                      <a:cubicBezTo>
                        <a:pt x="75097" y="335571"/>
                        <a:pt x="0" y="260474"/>
                        <a:pt x="0" y="167837"/>
                      </a:cubicBezTo>
                      <a:cubicBezTo>
                        <a:pt x="0" y="75200"/>
                        <a:pt x="36845" y="28479"/>
                        <a:pt x="167734" y="103"/>
                      </a:cubicBezTo>
                      <a:cubicBezTo>
                        <a:pt x="373600" y="-737"/>
                        <a:pt x="303215" y="3857"/>
                        <a:pt x="509081" y="3017"/>
                      </a:cubicBez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01" name="台形 2300"/>
                <p:cNvSpPr/>
                <p:nvPr/>
              </p:nvSpPr>
              <p:spPr>
                <a:xfrm rot="5400000" flipH="1">
                  <a:off x="1529984" y="5859339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02" name="片側の 2 つの角を丸めた四角形 2301"/>
                <p:cNvSpPr/>
                <p:nvPr/>
              </p:nvSpPr>
              <p:spPr>
                <a:xfrm rot="16200000">
                  <a:off x="1166034" y="5630425"/>
                  <a:ext cx="320384" cy="6317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83" name="グループ化 2282"/>
            <p:cNvGrpSpPr/>
            <p:nvPr/>
          </p:nvGrpSpPr>
          <p:grpSpPr>
            <a:xfrm>
              <a:off x="9358184" y="2969819"/>
              <a:ext cx="2222174" cy="952384"/>
              <a:chOff x="6825615" y="1806594"/>
              <a:chExt cx="3198792" cy="1370946"/>
            </a:xfrm>
          </p:grpSpPr>
          <p:sp>
            <p:nvSpPr>
              <p:cNvPr id="2284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5" name="正方形/長方形 2284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6" name="正方形/長方形 2285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7" name="片側の 2 つの角を丸めた四角形 2286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8" name="角丸四角形 2287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9" name="角丸四角形 2288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90" name="片側の 2 つの角を丸めた四角形 2289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91" name="角丸四角形 2290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92" name="角丸四角形 2291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93" name="グループ化 2292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2294" name="ドーナツ 2293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95" name="台形 2294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330" name="グループ化 2329"/>
          <p:cNvGrpSpPr>
            <a:grpSpLocks noChangeAspect="1"/>
          </p:cNvGrpSpPr>
          <p:nvPr/>
        </p:nvGrpSpPr>
        <p:grpSpPr>
          <a:xfrm>
            <a:off x="5943110" y="4797044"/>
            <a:ext cx="1770480" cy="1541362"/>
            <a:chOff x="6678459" y="4299756"/>
            <a:chExt cx="2213100" cy="1926703"/>
          </a:xfrm>
        </p:grpSpPr>
        <p:grpSp>
          <p:nvGrpSpPr>
            <p:cNvPr id="2331" name="グループ化 2330"/>
            <p:cNvGrpSpPr/>
            <p:nvPr/>
          </p:nvGrpSpPr>
          <p:grpSpPr>
            <a:xfrm>
              <a:off x="7269728" y="4299756"/>
              <a:ext cx="977251" cy="1354335"/>
              <a:chOff x="2864768" y="4647917"/>
              <a:chExt cx="977251" cy="1354335"/>
            </a:xfrm>
          </p:grpSpPr>
          <p:grpSp>
            <p:nvGrpSpPr>
              <p:cNvPr id="2359" name="グループ化 2358"/>
              <p:cNvGrpSpPr/>
              <p:nvPr/>
            </p:nvGrpSpPr>
            <p:grpSpPr>
              <a:xfrm>
                <a:off x="2984924" y="4647917"/>
                <a:ext cx="719603" cy="893097"/>
                <a:chOff x="2984924" y="4671171"/>
                <a:chExt cx="719603" cy="893097"/>
              </a:xfrm>
            </p:grpSpPr>
            <p:sp>
              <p:nvSpPr>
                <p:cNvPr id="2372" name="片側の 2 つの角を丸めた四角形 2371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73" name="フリーフォーム 2372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74" name="グループ化 2373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2385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86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75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76" name="フリーフォーム 2375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77" name="グループ化 2376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2379" name="角丸四角形 2378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80" name="円/楕円 785"/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81" name="角丸四角形 2380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82" name="円/楕円 787"/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83" name="月 2382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84" name="月 2383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78" name="月 2377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60" name="グループ化 2359"/>
              <p:cNvGrpSpPr/>
              <p:nvPr/>
            </p:nvGrpSpPr>
            <p:grpSpPr>
              <a:xfrm>
                <a:off x="3042292" y="5465497"/>
                <a:ext cx="604867" cy="536755"/>
                <a:chOff x="1898480" y="5488751"/>
                <a:chExt cx="604867" cy="536755"/>
              </a:xfrm>
            </p:grpSpPr>
            <p:sp>
              <p:nvSpPr>
                <p:cNvPr id="2365" name="片側の 2 つの角を丸めた四角形 2364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66" name="グループ化 2365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370" name="台形 236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71" name="台形 237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67" name="グループ化 2366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368" name="直角三角形 236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69" name="直角三角形 236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361" name="円/楕円 2360"/>
              <p:cNvSpPr/>
              <p:nvPr/>
            </p:nvSpPr>
            <p:spPr>
              <a:xfrm>
                <a:off x="3171850" y="528854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62" name="グループ化 2361"/>
              <p:cNvGrpSpPr/>
              <p:nvPr/>
            </p:nvGrpSpPr>
            <p:grpSpPr>
              <a:xfrm>
                <a:off x="2864768" y="5251382"/>
                <a:ext cx="977251" cy="521299"/>
                <a:chOff x="-773845" y="3556949"/>
                <a:chExt cx="2036593" cy="1086388"/>
              </a:xfrm>
            </p:grpSpPr>
            <p:sp>
              <p:nvSpPr>
                <p:cNvPr id="2363" name="フリーフォーム 2362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64" name="フリーフォーム 2363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332" name="グループ化 2331"/>
            <p:cNvGrpSpPr/>
            <p:nvPr/>
          </p:nvGrpSpPr>
          <p:grpSpPr>
            <a:xfrm>
              <a:off x="6678459" y="4599325"/>
              <a:ext cx="2213100" cy="1627134"/>
              <a:chOff x="3443669" y="835299"/>
              <a:chExt cx="3185731" cy="2342241"/>
            </a:xfrm>
          </p:grpSpPr>
          <p:sp>
            <p:nvSpPr>
              <p:cNvPr id="2333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4" name="正方形/長方形 2333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5" name="正方形/長方形 2334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36" name="グループ化 2335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2347" name="グループ化 2346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357" name="片側の 2 つの角を丸めた四角形 2356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58" name="片側の 2 つの角を丸めた四角形 2357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48" name="グループ化 2347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2353" name="円/楕円 2352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354" name="グループ化 2353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2355" name="片側の 2 つの角を丸めた四角形 2354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56" name="片側の 2 つの角を丸めた四角形 2355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349" name="グループ化 2348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351" name="片側の 2 つの角を丸めた四角形 2350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52" name="片側の 2 つの角を丸めた四角形 2351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50" name="台形 2349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37" name="正方形/長方形 2336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8" name="正方形/長方形 2337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9" name="正方形/長方形 2338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0" name="正方形/長方形 2339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1" name="正方形/長方形 2340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2" name="正方形/長方形 2341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3" name="正方形/長方形 2342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4" name="正方形/長方形 2343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5" name="正方形/長方形 2344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6" name="正方形/長方形 2345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387" name="グループ化 2386"/>
          <p:cNvGrpSpPr>
            <a:grpSpLocks noChangeAspect="1"/>
          </p:cNvGrpSpPr>
          <p:nvPr/>
        </p:nvGrpSpPr>
        <p:grpSpPr>
          <a:xfrm>
            <a:off x="320927" y="4700187"/>
            <a:ext cx="1873217" cy="1618848"/>
            <a:chOff x="-1182988" y="4202899"/>
            <a:chExt cx="2341521" cy="2023560"/>
          </a:xfrm>
        </p:grpSpPr>
        <p:grpSp>
          <p:nvGrpSpPr>
            <p:cNvPr id="2388" name="グループ化 2387"/>
            <p:cNvGrpSpPr/>
            <p:nvPr/>
          </p:nvGrpSpPr>
          <p:grpSpPr>
            <a:xfrm>
              <a:off x="-577787" y="4202899"/>
              <a:ext cx="977251" cy="1451192"/>
              <a:chOff x="-534830" y="4551060"/>
              <a:chExt cx="977251" cy="1451192"/>
            </a:xfrm>
          </p:grpSpPr>
          <p:grpSp>
            <p:nvGrpSpPr>
              <p:cNvPr id="2409" name="グループ化 2408"/>
              <p:cNvGrpSpPr/>
              <p:nvPr/>
            </p:nvGrpSpPr>
            <p:grpSpPr>
              <a:xfrm>
                <a:off x="-459400" y="4551060"/>
                <a:ext cx="822595" cy="1005932"/>
                <a:chOff x="-459400" y="4574314"/>
                <a:chExt cx="822595" cy="1005932"/>
              </a:xfrm>
            </p:grpSpPr>
            <p:sp>
              <p:nvSpPr>
                <p:cNvPr id="2422" name="片側の 2 つの角を丸めた四角形 2421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3" name="フリーフォーム 2422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24" name="グループ化 2423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2435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36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25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6" name="フリーフォーム 2425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7" name="フリーフォーム 2426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28" name="グループ化 2427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2429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30" name="楕円 562"/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31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32" name="楕円 564"/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33" name="フリーフォーム 2432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34" name="フリーフォーム 2433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410" name="グループ化 2409"/>
              <p:cNvGrpSpPr/>
              <p:nvPr/>
            </p:nvGrpSpPr>
            <p:grpSpPr>
              <a:xfrm>
                <a:off x="-350536" y="5465497"/>
                <a:ext cx="604867" cy="536755"/>
                <a:chOff x="-350536" y="5488751"/>
                <a:chExt cx="604867" cy="536755"/>
              </a:xfrm>
            </p:grpSpPr>
            <p:sp>
              <p:nvSpPr>
                <p:cNvPr id="2415" name="片側の 2 つの角を丸めた四角形 2414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16" name="グループ化 2415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420" name="台形 241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21" name="台形 242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17" name="グループ化 2416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418" name="直角三角形 241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19" name="直角三角形 241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411" name="円/楕円 2410"/>
              <p:cNvSpPr/>
              <p:nvPr/>
            </p:nvSpPr>
            <p:spPr>
              <a:xfrm>
                <a:off x="-220873" y="527330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12" name="グループ化 2411"/>
              <p:cNvGrpSpPr/>
              <p:nvPr/>
            </p:nvGrpSpPr>
            <p:grpSpPr>
              <a:xfrm>
                <a:off x="-534830" y="5251382"/>
                <a:ext cx="977251" cy="521299"/>
                <a:chOff x="-773845" y="3556949"/>
                <a:chExt cx="2036593" cy="1086388"/>
              </a:xfrm>
            </p:grpSpPr>
            <p:sp>
              <p:nvSpPr>
                <p:cNvPr id="2413" name="フリーフォーム 2412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4" name="フリーフォーム 2413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389" name="グループ化 2388"/>
            <p:cNvGrpSpPr/>
            <p:nvPr/>
          </p:nvGrpSpPr>
          <p:grpSpPr>
            <a:xfrm>
              <a:off x="-1182988" y="5123417"/>
              <a:ext cx="2341521" cy="1103042"/>
              <a:chOff x="32929" y="1589724"/>
              <a:chExt cx="3370590" cy="1587816"/>
            </a:xfrm>
          </p:grpSpPr>
          <p:sp>
            <p:nvSpPr>
              <p:cNvPr id="2390" name="正方形/長方形 2389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1" name="正方形/長方形 2390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2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3" name="正方形/長方形 2392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4" name="正方形/長方形 2393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5" name="正方形/長方形 2394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6" name="正方形/長方形 2395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7" name="正方形/長方形 2396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8" name="正方形/長方形 2397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9" name="正方形/長方形 2398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00" name="グループ化 2399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2403" name="1 つの角を丸めた四角形 2402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4" name="1 つの角を丸めた四角形 2403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5" name="五角形 2404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6" name="五角形 2405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7" name="台形 2406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8" name="台形 2407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01" name="正方形/長方形 2400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2" name="正方形/長方形 2401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437" name="グループ化 2436"/>
          <p:cNvGrpSpPr>
            <a:grpSpLocks noChangeAspect="1"/>
          </p:cNvGrpSpPr>
          <p:nvPr/>
        </p:nvGrpSpPr>
        <p:grpSpPr>
          <a:xfrm>
            <a:off x="2178273" y="4775082"/>
            <a:ext cx="1754282" cy="1558933"/>
            <a:chOff x="1483608" y="4277793"/>
            <a:chExt cx="2192852" cy="1948666"/>
          </a:xfrm>
        </p:grpSpPr>
        <p:grpSp>
          <p:nvGrpSpPr>
            <p:cNvPr id="2438" name="グループ化 2437"/>
            <p:cNvGrpSpPr/>
            <p:nvPr/>
          </p:nvGrpSpPr>
          <p:grpSpPr>
            <a:xfrm>
              <a:off x="2101327" y="4277793"/>
              <a:ext cx="977251" cy="1376298"/>
              <a:chOff x="560512" y="4625954"/>
              <a:chExt cx="977251" cy="1376298"/>
            </a:xfrm>
          </p:grpSpPr>
          <p:grpSp>
            <p:nvGrpSpPr>
              <p:cNvPr id="2449" name="グループ化 2448"/>
              <p:cNvGrpSpPr/>
              <p:nvPr/>
            </p:nvGrpSpPr>
            <p:grpSpPr>
              <a:xfrm>
                <a:off x="703823" y="4625954"/>
                <a:ext cx="719603" cy="915060"/>
                <a:chOff x="703823" y="4649208"/>
                <a:chExt cx="719603" cy="915060"/>
              </a:xfrm>
            </p:grpSpPr>
            <p:sp>
              <p:nvSpPr>
                <p:cNvPr id="2462" name="片側の 2 つの角を丸めた四角形 2461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63" name="グループ化 2462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2475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76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77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78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64" name="グループ化 2463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2473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74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65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66" name="グループ化 2465"/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2469" name="円/楕円 847"/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70" name="円/楕円 848"/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71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72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67" name="台形 2466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68" name="フリーフォーム 2467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50" name="グループ化 2449"/>
              <p:cNvGrpSpPr/>
              <p:nvPr/>
            </p:nvGrpSpPr>
            <p:grpSpPr>
              <a:xfrm>
                <a:off x="761191" y="5465497"/>
                <a:ext cx="604867" cy="536755"/>
                <a:chOff x="-350536" y="5488751"/>
                <a:chExt cx="604867" cy="536755"/>
              </a:xfrm>
            </p:grpSpPr>
            <p:sp>
              <p:nvSpPr>
                <p:cNvPr id="2455" name="片側の 2 つの角を丸めた四角形 2454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56" name="グループ化 2455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460" name="台形 245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61" name="台形 246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57" name="グループ化 2456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458" name="直角三角形 245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59" name="直角三角形 245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451" name="円/楕円 2450"/>
              <p:cNvSpPr/>
              <p:nvPr/>
            </p:nvSpPr>
            <p:spPr>
              <a:xfrm>
                <a:off x="890454" y="527330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52" name="グループ化 2451"/>
              <p:cNvGrpSpPr/>
              <p:nvPr/>
            </p:nvGrpSpPr>
            <p:grpSpPr>
              <a:xfrm>
                <a:off x="560512" y="5251382"/>
                <a:ext cx="977251" cy="521299"/>
                <a:chOff x="-773845" y="3556949"/>
                <a:chExt cx="2036593" cy="1086388"/>
              </a:xfrm>
            </p:grpSpPr>
            <p:sp>
              <p:nvSpPr>
                <p:cNvPr id="2453" name="フリーフォーム 2452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4" name="フリーフォーム 2453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439" name="グループ化 2438"/>
            <p:cNvGrpSpPr/>
            <p:nvPr/>
          </p:nvGrpSpPr>
          <p:grpSpPr>
            <a:xfrm>
              <a:off x="1483608" y="5431923"/>
              <a:ext cx="2192852" cy="794536"/>
              <a:chOff x="2342710" y="5764872"/>
              <a:chExt cx="1557797" cy="564437"/>
            </a:xfrm>
          </p:grpSpPr>
          <p:sp>
            <p:nvSpPr>
              <p:cNvPr id="2440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1" name="正方形/長方形 2440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2" name="正方形/長方形 2441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3" name="正方形/長方形 2442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4" name="正方形/長方形 2443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45" name="グループ化 2444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2447" name="ドーナツ 2446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8" name="台形 2447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46" name="正方形/長方形 2445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479" name="グループ化 2478"/>
          <p:cNvGrpSpPr>
            <a:grpSpLocks noChangeAspect="1"/>
          </p:cNvGrpSpPr>
          <p:nvPr/>
        </p:nvGrpSpPr>
        <p:grpSpPr>
          <a:xfrm>
            <a:off x="4067064" y="4853905"/>
            <a:ext cx="1754283" cy="1495874"/>
            <a:chOff x="4048514" y="4356617"/>
            <a:chExt cx="2192854" cy="1869842"/>
          </a:xfrm>
        </p:grpSpPr>
        <p:grpSp>
          <p:nvGrpSpPr>
            <p:cNvPr id="2480" name="グループ化 2479"/>
            <p:cNvGrpSpPr/>
            <p:nvPr/>
          </p:nvGrpSpPr>
          <p:grpSpPr>
            <a:xfrm>
              <a:off x="4616951" y="4356617"/>
              <a:ext cx="977251" cy="1297474"/>
              <a:chOff x="1712640" y="4704778"/>
              <a:chExt cx="977251" cy="1297474"/>
            </a:xfrm>
          </p:grpSpPr>
          <p:grpSp>
            <p:nvGrpSpPr>
              <p:cNvPr id="2504" name="グループ化 2503"/>
              <p:cNvGrpSpPr/>
              <p:nvPr/>
            </p:nvGrpSpPr>
            <p:grpSpPr>
              <a:xfrm>
                <a:off x="1837298" y="4704778"/>
                <a:ext cx="719604" cy="870861"/>
                <a:chOff x="1837298" y="4693407"/>
                <a:chExt cx="719604" cy="870861"/>
              </a:xfrm>
            </p:grpSpPr>
            <p:sp>
              <p:nvSpPr>
                <p:cNvPr id="2517" name="片側の 2 つの角を丸めた四角形 2516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18" name="グループ化 2517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2519" name="星 24 2518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0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1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2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3" name="弦 2522"/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4" name="弦 2523"/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5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6" name="弦 2525"/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7" name="弦 2526"/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8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9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505" name="グループ化 2504"/>
              <p:cNvGrpSpPr/>
              <p:nvPr/>
            </p:nvGrpSpPr>
            <p:grpSpPr>
              <a:xfrm>
                <a:off x="1898480" y="5465497"/>
                <a:ext cx="604867" cy="536755"/>
                <a:chOff x="1898480" y="5488751"/>
                <a:chExt cx="604867" cy="536755"/>
              </a:xfrm>
            </p:grpSpPr>
            <p:sp>
              <p:nvSpPr>
                <p:cNvPr id="2510" name="片側の 2 つの角を丸めた四角形 2509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11" name="グループ化 2510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515" name="台形 251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16" name="台形 251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12" name="グループ化 2511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513" name="直角三角形 251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14" name="直角三角形 251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506" name="円/楕円 2505"/>
              <p:cNvSpPr/>
              <p:nvPr/>
            </p:nvSpPr>
            <p:spPr>
              <a:xfrm>
                <a:off x="2023532" y="529997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07" name="グループ化 2506"/>
              <p:cNvGrpSpPr/>
              <p:nvPr/>
            </p:nvGrpSpPr>
            <p:grpSpPr>
              <a:xfrm>
                <a:off x="1712640" y="5251382"/>
                <a:ext cx="977251" cy="521299"/>
                <a:chOff x="-773845" y="3556949"/>
                <a:chExt cx="2036593" cy="1086388"/>
              </a:xfrm>
            </p:grpSpPr>
            <p:sp>
              <p:nvSpPr>
                <p:cNvPr id="2508" name="フリーフォーム 2507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09" name="フリーフォーム 2508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481" name="グループ化 2480"/>
            <p:cNvGrpSpPr/>
            <p:nvPr/>
          </p:nvGrpSpPr>
          <p:grpSpPr>
            <a:xfrm>
              <a:off x="4048514" y="5249397"/>
              <a:ext cx="2192854" cy="977062"/>
              <a:chOff x="3574414" y="4296557"/>
              <a:chExt cx="3156585" cy="1406469"/>
            </a:xfrm>
          </p:grpSpPr>
          <p:grpSp>
            <p:nvGrpSpPr>
              <p:cNvPr id="2482" name="グループ化 2481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2502" name="爆発 1 2501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03" name="爆発 1 2502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83" name="グループ化 2482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2500" name="爆発 1 2499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01" name="爆発 1 2500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84" name="グループ化 2483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2498" name="爆発 1 2497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99" name="爆発 1 2498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85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86" name="正方形/長方形 2485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87" name="正方形/長方形 2486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88" name="正方形/長方形 2487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89" name="正方形/長方形 2488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90" name="正方形/長方形 2489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91" name="グループ化 2490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2492" name="1 つの角を丸めた四角形 2491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93" name="1 つの角を丸めた四角形 2492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94" name="五角形 2493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95" name="五角形 2494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96" name="台形 2495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97" name="台形 2496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530" name="グループ化 2529"/>
          <p:cNvGrpSpPr>
            <a:grpSpLocks noChangeAspect="1"/>
          </p:cNvGrpSpPr>
          <p:nvPr/>
        </p:nvGrpSpPr>
        <p:grpSpPr>
          <a:xfrm>
            <a:off x="7833320" y="4858174"/>
            <a:ext cx="1777739" cy="1492459"/>
            <a:chOff x="9358184" y="4360885"/>
            <a:chExt cx="2222174" cy="1865574"/>
          </a:xfrm>
        </p:grpSpPr>
        <p:grpSp>
          <p:nvGrpSpPr>
            <p:cNvPr id="2531" name="グループ化 2530"/>
            <p:cNvGrpSpPr/>
            <p:nvPr/>
          </p:nvGrpSpPr>
          <p:grpSpPr>
            <a:xfrm>
              <a:off x="9959177" y="4360885"/>
              <a:ext cx="977251" cy="1293206"/>
              <a:chOff x="3981336" y="4709046"/>
              <a:chExt cx="977251" cy="1293206"/>
            </a:xfrm>
          </p:grpSpPr>
          <p:grpSp>
            <p:nvGrpSpPr>
              <p:cNvPr id="2545" name="グループ化 2544"/>
              <p:cNvGrpSpPr/>
              <p:nvPr/>
            </p:nvGrpSpPr>
            <p:grpSpPr>
              <a:xfrm>
                <a:off x="4108550" y="4709046"/>
                <a:ext cx="719603" cy="831968"/>
                <a:chOff x="4108550" y="4732300"/>
                <a:chExt cx="719603" cy="831968"/>
              </a:xfrm>
            </p:grpSpPr>
            <p:sp>
              <p:nvSpPr>
                <p:cNvPr id="2558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9" name="片側の 2 つの角を丸めた四角形 2558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60" name="グループ化 2559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2568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9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61" name="角丸四角形 2560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62" name="グループ化 2561"/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2564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5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6" name="円/楕円 757"/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7" name="円/楕円 758"/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63" name="フリーフォーム 2562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46" name="グループ化 2545"/>
              <p:cNvGrpSpPr/>
              <p:nvPr/>
            </p:nvGrpSpPr>
            <p:grpSpPr>
              <a:xfrm>
                <a:off x="4165918" y="5465497"/>
                <a:ext cx="604867" cy="536755"/>
                <a:chOff x="1898480" y="5488751"/>
                <a:chExt cx="604867" cy="536755"/>
              </a:xfrm>
            </p:grpSpPr>
            <p:sp>
              <p:nvSpPr>
                <p:cNvPr id="2551" name="片側の 2 つの角を丸めた四角形 2550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52" name="グループ化 2551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556" name="台形 255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57" name="台形 255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53" name="グループ化 2552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554" name="直角三角形 255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55" name="直角三角形 255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547" name="円/楕円 2546"/>
              <p:cNvSpPr/>
              <p:nvPr/>
            </p:nvSpPr>
            <p:spPr>
              <a:xfrm>
                <a:off x="4297308" y="528854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48" name="グループ化 2547"/>
              <p:cNvGrpSpPr/>
              <p:nvPr/>
            </p:nvGrpSpPr>
            <p:grpSpPr>
              <a:xfrm>
                <a:off x="3981336" y="5251382"/>
                <a:ext cx="977251" cy="521299"/>
                <a:chOff x="-773845" y="3556949"/>
                <a:chExt cx="2036593" cy="1086388"/>
              </a:xfrm>
            </p:grpSpPr>
            <p:sp>
              <p:nvSpPr>
                <p:cNvPr id="2549" name="フリーフォーム 2548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0" name="フリーフォーム 2549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532" name="グループ化 2531"/>
            <p:cNvGrpSpPr/>
            <p:nvPr/>
          </p:nvGrpSpPr>
          <p:grpSpPr>
            <a:xfrm>
              <a:off x="9358184" y="5274075"/>
              <a:ext cx="2222174" cy="952384"/>
              <a:chOff x="6825615" y="1806594"/>
              <a:chExt cx="3198792" cy="1370946"/>
            </a:xfrm>
          </p:grpSpPr>
          <p:sp>
            <p:nvSpPr>
              <p:cNvPr id="2533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34" name="正方形/長方形 2533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35" name="正方形/長方形 2534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36" name="片側の 2 つの角を丸めた四角形 2535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37" name="角丸四角形 2536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38" name="角丸四角形 2537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39" name="片側の 2 つの角を丸めた四角形 2538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0" name="角丸四角形 2539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1" name="角丸四角形 2540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42" name="グループ化 2541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2543" name="ドーナツ 2542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4" name="台形 2543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5943110" y="907337"/>
            <a:ext cx="1770480" cy="1545230"/>
            <a:chOff x="6678459" y="-400427"/>
            <a:chExt cx="2213100" cy="1931538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7254715" y="-400427"/>
              <a:ext cx="719603" cy="1354335"/>
              <a:chOff x="2984924" y="4671171"/>
              <a:chExt cx="719603" cy="1354335"/>
            </a:xfrm>
          </p:grpSpPr>
          <p:grpSp>
            <p:nvGrpSpPr>
              <p:cNvPr id="52" name="グループ化 51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61" name="片側の 2 つの角を丸めた四角形 60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フリーフォーム 61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" name="グループ化 62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75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4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フリーフォーム 64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69" name="角丸四角形 68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円/楕円 785"/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" name="角丸四角形 70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" name="円/楕円 787"/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" name="月 72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" name="月 73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7" name="月 66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円/楕円 4"/>
                <p:cNvSpPr/>
                <p:nvPr/>
              </p:nvSpPr>
              <p:spPr>
                <a:xfrm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" name="グループ化 52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54" name="片側の 2 つの角を丸めた四角形 53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" name="グループ化 54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9" name="台形 5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" name="台形 5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6" name="グループ化 55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7" name="直角三角形 5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" name="直角三角形 5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7212436" y="78591"/>
              <a:ext cx="380384" cy="358080"/>
              <a:chOff x="7433259" y="1508505"/>
              <a:chExt cx="666875" cy="627772"/>
            </a:xfrm>
          </p:grpSpPr>
          <p:sp>
            <p:nvSpPr>
              <p:cNvPr id="50" name="角丸四角形 49"/>
              <p:cNvSpPr/>
              <p:nvPr/>
            </p:nvSpPr>
            <p:spPr>
              <a:xfrm rot="3650219" flipH="1">
                <a:off x="7446059" y="1617912"/>
                <a:ext cx="320413" cy="10159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フリーフォーム 50"/>
              <p:cNvSpPr/>
              <p:nvPr/>
            </p:nvSpPr>
            <p:spPr>
              <a:xfrm rot="12756313" flipH="1">
                <a:off x="7433259" y="1672564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7162285" y="375454"/>
              <a:ext cx="876291" cy="596088"/>
              <a:chOff x="7345336" y="2028954"/>
              <a:chExt cx="1536280" cy="1045039"/>
            </a:xfrm>
          </p:grpSpPr>
          <p:grpSp>
            <p:nvGrpSpPr>
              <p:cNvPr id="45" name="グループ化 44"/>
              <p:cNvGrpSpPr/>
              <p:nvPr/>
            </p:nvGrpSpPr>
            <p:grpSpPr>
              <a:xfrm rot="20466329">
                <a:off x="7345336" y="2028954"/>
                <a:ext cx="711784" cy="1045039"/>
                <a:chOff x="4647964" y="2092830"/>
                <a:chExt cx="711784" cy="1045039"/>
              </a:xfrm>
            </p:grpSpPr>
            <p:sp>
              <p:nvSpPr>
                <p:cNvPr id="48" name="台形 47"/>
                <p:cNvSpPr/>
                <p:nvPr/>
              </p:nvSpPr>
              <p:spPr>
                <a:xfrm rot="2503523">
                  <a:off x="5045424" y="2096998"/>
                  <a:ext cx="314324" cy="158510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片側の 2 つの角を丸めた四角形 48"/>
                <p:cNvSpPr/>
                <p:nvPr/>
              </p:nvSpPr>
              <p:spPr>
                <a:xfrm rot="13287502">
                  <a:off x="4647964" y="2092830"/>
                  <a:ext cx="337708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" name="角丸四角形 177"/>
              <p:cNvSpPr/>
              <p:nvPr/>
            </p:nvSpPr>
            <p:spPr>
              <a:xfrm rot="4145786" flipH="1" flipV="1">
                <a:off x="8242010" y="2471675"/>
                <a:ext cx="800382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8300135" y="2394146"/>
                <a:ext cx="581481" cy="377641"/>
              </a:xfrm>
              <a:prstGeom prst="roundRect">
                <a:avLst>
                  <a:gd name="adj" fmla="val 50000"/>
                </a:avLst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7592034" y="602310"/>
              <a:ext cx="514154" cy="379160"/>
              <a:chOff x="8096263" y="2495470"/>
              <a:chExt cx="901395" cy="664728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8096263" y="2519281"/>
                <a:ext cx="901395" cy="589147"/>
                <a:chOff x="2495855" y="5960879"/>
                <a:chExt cx="901395" cy="589147"/>
              </a:xfrm>
            </p:grpSpPr>
            <p:sp>
              <p:nvSpPr>
                <p:cNvPr id="39" name="角丸四角形 38"/>
                <p:cNvSpPr/>
                <p:nvPr/>
              </p:nvSpPr>
              <p:spPr>
                <a:xfrm>
                  <a:off x="2578815" y="6099176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角丸四角形 39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角丸四角形 40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" name="角丸四角形 41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" name="角丸四角形 42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" name="角丸四角形 43"/>
                <p:cNvSpPr/>
                <p:nvPr/>
              </p:nvSpPr>
              <p:spPr>
                <a:xfrm rot="726728">
                  <a:off x="2495855" y="620284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5" name="角丸四角形 34"/>
              <p:cNvSpPr/>
              <p:nvPr/>
            </p:nvSpPr>
            <p:spPr>
              <a:xfrm rot="5400000">
                <a:off x="8299297" y="2621511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 rot="5400000">
                <a:off x="8502907" y="2621512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角丸四角形 36"/>
              <p:cNvSpPr/>
              <p:nvPr/>
            </p:nvSpPr>
            <p:spPr>
              <a:xfrm rot="5400000">
                <a:off x="8715503" y="2632411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角丸四角形 37"/>
              <p:cNvSpPr/>
              <p:nvPr/>
            </p:nvSpPr>
            <p:spPr>
              <a:xfrm rot="5400000">
                <a:off x="8041174" y="2724123"/>
                <a:ext cx="640915" cy="23123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FFCC99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6678459" y="-96023"/>
              <a:ext cx="2213100" cy="1627134"/>
              <a:chOff x="3443669" y="835299"/>
              <a:chExt cx="3185731" cy="2342241"/>
            </a:xfrm>
          </p:grpSpPr>
          <p:sp>
            <p:nvSpPr>
              <p:cNvPr id="8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正方形/長方形 8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" name="グループ化 10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22" name="グループ化 21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2" name="片側の 2 つの角を丸めた四角形 3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" name="片側の 2 つの角を丸めた四角形 3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" name="グループ化 22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28" name="円/楕円 27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9" name="グループ化 28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30" name="片側の 2 つの角を丸めた四角形 29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" name="片側の 2 つの角を丸めた四角形 30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4" name="グループ化 23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6" name="片側の 2 つの角を丸めた四角形 25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" name="片側の 2 つの角を丸めた四角形 26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" name="台形 24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" name="正方形/長方形 11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正方形/長方形 12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正方形/長方形 18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正方形/長方形 19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7" name="グループ化 76"/>
          <p:cNvGrpSpPr>
            <a:grpSpLocks noChangeAspect="1"/>
          </p:cNvGrpSpPr>
          <p:nvPr/>
        </p:nvGrpSpPr>
        <p:grpSpPr>
          <a:xfrm>
            <a:off x="320927" y="810480"/>
            <a:ext cx="1873217" cy="1622716"/>
            <a:chOff x="-1182988" y="-497284"/>
            <a:chExt cx="2341521" cy="2028395"/>
          </a:xfrm>
        </p:grpSpPr>
        <p:grpSp>
          <p:nvGrpSpPr>
            <p:cNvPr id="78" name="グループ化 77"/>
            <p:cNvGrpSpPr/>
            <p:nvPr/>
          </p:nvGrpSpPr>
          <p:grpSpPr>
            <a:xfrm>
              <a:off x="-472399" y="-497284"/>
              <a:ext cx="822595" cy="1451192"/>
              <a:chOff x="-459400" y="4574314"/>
              <a:chExt cx="822595" cy="1451192"/>
            </a:xfrm>
          </p:grpSpPr>
          <p:grpSp>
            <p:nvGrpSpPr>
              <p:cNvPr id="120" name="グループ化 119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129" name="片側の 2 つの角を丸めた四角形 128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" name="フリーフォーム 129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1" name="グループ化 130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143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2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" name="フリーフォーム 132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フリーフォーム 133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5" name="グループ化 134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137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" name="楕円 562"/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0" name="楕円 564"/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1" name="フリーフォーム 140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" name="フリーフォーム 141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6" name="円/楕円 4"/>
                <p:cNvSpPr/>
                <p:nvPr/>
              </p:nvSpPr>
              <p:spPr>
                <a:xfrm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1" name="グループ化 120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122" name="片側の 2 つの角を丸めた四角形 121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3" name="グループ化 122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27" name="台形 126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8" name="台形 127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4" name="グループ化 123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25" name="直角三角形 124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" name="直角三角形 125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79" name="グループ化 78"/>
            <p:cNvGrpSpPr/>
            <p:nvPr/>
          </p:nvGrpSpPr>
          <p:grpSpPr>
            <a:xfrm>
              <a:off x="-467320" y="78591"/>
              <a:ext cx="380384" cy="358080"/>
              <a:chOff x="7433259" y="1508505"/>
              <a:chExt cx="666875" cy="627772"/>
            </a:xfrm>
          </p:grpSpPr>
          <p:sp>
            <p:nvSpPr>
              <p:cNvPr id="118" name="角丸四角形 117"/>
              <p:cNvSpPr/>
              <p:nvPr/>
            </p:nvSpPr>
            <p:spPr>
              <a:xfrm rot="3650219" flipH="1">
                <a:off x="7446059" y="1617912"/>
                <a:ext cx="320413" cy="10159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" name="フリーフォーム 118"/>
              <p:cNvSpPr/>
              <p:nvPr/>
            </p:nvSpPr>
            <p:spPr>
              <a:xfrm rot="12756313" flipH="1">
                <a:off x="7433259" y="1672564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" name="グループ化 79"/>
            <p:cNvGrpSpPr/>
            <p:nvPr/>
          </p:nvGrpSpPr>
          <p:grpSpPr>
            <a:xfrm>
              <a:off x="-517471" y="375454"/>
              <a:ext cx="876291" cy="596088"/>
              <a:chOff x="7345336" y="2028954"/>
              <a:chExt cx="1536280" cy="1045039"/>
            </a:xfrm>
          </p:grpSpPr>
          <p:grpSp>
            <p:nvGrpSpPr>
              <p:cNvPr id="113" name="グループ化 112"/>
              <p:cNvGrpSpPr/>
              <p:nvPr/>
            </p:nvGrpSpPr>
            <p:grpSpPr>
              <a:xfrm rot="20466329">
                <a:off x="7345336" y="2028954"/>
                <a:ext cx="711784" cy="1045039"/>
                <a:chOff x="4647964" y="2092830"/>
                <a:chExt cx="711784" cy="1045039"/>
              </a:xfrm>
            </p:grpSpPr>
            <p:sp>
              <p:nvSpPr>
                <p:cNvPr id="116" name="台形 115"/>
                <p:cNvSpPr/>
                <p:nvPr/>
              </p:nvSpPr>
              <p:spPr>
                <a:xfrm rot="2503523">
                  <a:off x="5045424" y="2096998"/>
                  <a:ext cx="314324" cy="158510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" name="片側の 2 つの角を丸めた四角形 116"/>
                <p:cNvSpPr/>
                <p:nvPr/>
              </p:nvSpPr>
              <p:spPr>
                <a:xfrm rot="13287502">
                  <a:off x="4647964" y="2092830"/>
                  <a:ext cx="337708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4" name="角丸四角形 177"/>
              <p:cNvSpPr/>
              <p:nvPr/>
            </p:nvSpPr>
            <p:spPr>
              <a:xfrm rot="4145786" flipH="1" flipV="1">
                <a:off x="8252030" y="2471675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角丸四角形 114"/>
              <p:cNvSpPr/>
              <p:nvPr/>
            </p:nvSpPr>
            <p:spPr>
              <a:xfrm>
                <a:off x="8300135" y="2394146"/>
                <a:ext cx="581481" cy="37764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1" name="グループ化 80"/>
            <p:cNvGrpSpPr/>
            <p:nvPr/>
          </p:nvGrpSpPr>
          <p:grpSpPr>
            <a:xfrm>
              <a:off x="-87722" y="563999"/>
              <a:ext cx="514154" cy="379160"/>
              <a:chOff x="8096263" y="2495470"/>
              <a:chExt cx="901395" cy="664728"/>
            </a:xfrm>
          </p:grpSpPr>
          <p:grpSp>
            <p:nvGrpSpPr>
              <p:cNvPr id="102" name="グループ化 101"/>
              <p:cNvGrpSpPr/>
              <p:nvPr/>
            </p:nvGrpSpPr>
            <p:grpSpPr>
              <a:xfrm>
                <a:off x="8096263" y="2519281"/>
                <a:ext cx="901395" cy="589147"/>
                <a:chOff x="2495855" y="5960879"/>
                <a:chExt cx="901395" cy="589147"/>
              </a:xfrm>
            </p:grpSpPr>
            <p:sp>
              <p:nvSpPr>
                <p:cNvPr id="107" name="角丸四角形 106"/>
                <p:cNvSpPr/>
                <p:nvPr/>
              </p:nvSpPr>
              <p:spPr>
                <a:xfrm>
                  <a:off x="2578815" y="6099176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角丸四角形 109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" name="角丸四角形 110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角丸四角形 111"/>
                <p:cNvSpPr/>
                <p:nvPr/>
              </p:nvSpPr>
              <p:spPr>
                <a:xfrm rot="726728">
                  <a:off x="2495855" y="620284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3" name="角丸四角形 102"/>
              <p:cNvSpPr/>
              <p:nvPr/>
            </p:nvSpPr>
            <p:spPr>
              <a:xfrm rot="5400000">
                <a:off x="8299297" y="2621511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角丸四角形 103"/>
              <p:cNvSpPr/>
              <p:nvPr/>
            </p:nvSpPr>
            <p:spPr>
              <a:xfrm rot="5400000">
                <a:off x="8502907" y="2621512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角丸四角形 104"/>
              <p:cNvSpPr/>
              <p:nvPr/>
            </p:nvSpPr>
            <p:spPr>
              <a:xfrm rot="5400000">
                <a:off x="8715503" y="2632411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角丸四角形 105"/>
              <p:cNvSpPr/>
              <p:nvPr/>
            </p:nvSpPr>
            <p:spPr>
              <a:xfrm rot="5400000">
                <a:off x="8041174" y="2724123"/>
                <a:ext cx="640915" cy="23123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FFCC99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2" name="グループ化 81"/>
            <p:cNvGrpSpPr/>
            <p:nvPr/>
          </p:nvGrpSpPr>
          <p:grpSpPr>
            <a:xfrm>
              <a:off x="-1182988" y="428069"/>
              <a:ext cx="2341521" cy="1103042"/>
              <a:chOff x="32929" y="1589724"/>
              <a:chExt cx="3370590" cy="1587816"/>
            </a:xfrm>
          </p:grpSpPr>
          <p:sp>
            <p:nvSpPr>
              <p:cNvPr id="83" name="正方形/長方形 82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3" name="グループ化 92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96" name="1 つの角を丸めた四角形 95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1 つの角を丸めた四角形 96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五角形 97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五角形 98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台形 99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" name="台形 100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4" name="正方形/長方形 93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5" name="グループ化 144"/>
          <p:cNvGrpSpPr>
            <a:grpSpLocks noChangeAspect="1"/>
          </p:cNvGrpSpPr>
          <p:nvPr/>
        </p:nvGrpSpPr>
        <p:grpSpPr>
          <a:xfrm>
            <a:off x="2178273" y="885374"/>
            <a:ext cx="1754282" cy="1562801"/>
            <a:chOff x="1483608" y="-422390"/>
            <a:chExt cx="2192852" cy="1953501"/>
          </a:xfrm>
        </p:grpSpPr>
        <p:grpSp>
          <p:nvGrpSpPr>
            <p:cNvPr id="146" name="グループ化 145"/>
            <p:cNvGrpSpPr/>
            <p:nvPr/>
          </p:nvGrpSpPr>
          <p:grpSpPr>
            <a:xfrm>
              <a:off x="2259784" y="-422390"/>
              <a:ext cx="719603" cy="1376298"/>
              <a:chOff x="703823" y="4649208"/>
              <a:chExt cx="719603" cy="1376298"/>
            </a:xfrm>
          </p:grpSpPr>
          <p:grpSp>
            <p:nvGrpSpPr>
              <p:cNvPr id="178" name="グループ化 177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187" name="片側の 2 つの角を丸めた四角形 186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8" name="グループ化 187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201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2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3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4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9" name="グループ化 188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99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0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0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1" name="グループ化 190"/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195" name="円/楕円 847"/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6" name="円/楕円 848"/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7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8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2" name="台形 191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" name="フリーフォーム 192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" name="円/楕円 4"/>
                <p:cNvSpPr/>
                <p:nvPr/>
              </p:nvSpPr>
              <p:spPr>
                <a:xfrm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9" name="グループ化 178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180" name="片側の 2 つの角を丸めた四角形 179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1" name="グループ化 180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85" name="台形 18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" name="台形 18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2" name="グループ化 181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83" name="直角三角形 18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4" name="直角三角形 18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47" name="グループ化 146"/>
            <p:cNvGrpSpPr/>
            <p:nvPr/>
          </p:nvGrpSpPr>
          <p:grpSpPr>
            <a:xfrm>
              <a:off x="2212461" y="78591"/>
              <a:ext cx="380384" cy="358080"/>
              <a:chOff x="7433259" y="1508505"/>
              <a:chExt cx="666875" cy="627772"/>
            </a:xfrm>
          </p:grpSpPr>
          <p:sp>
            <p:nvSpPr>
              <p:cNvPr id="176" name="角丸四角形 175"/>
              <p:cNvSpPr/>
              <p:nvPr/>
            </p:nvSpPr>
            <p:spPr>
              <a:xfrm rot="3650219" flipH="1">
                <a:off x="7446059" y="1617912"/>
                <a:ext cx="320413" cy="10159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フリーフォーム 176"/>
              <p:cNvSpPr/>
              <p:nvPr/>
            </p:nvSpPr>
            <p:spPr>
              <a:xfrm rot="12756313" flipH="1">
                <a:off x="7433259" y="1672564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8" name="グループ化 147"/>
            <p:cNvGrpSpPr/>
            <p:nvPr/>
          </p:nvGrpSpPr>
          <p:grpSpPr>
            <a:xfrm>
              <a:off x="2162310" y="375454"/>
              <a:ext cx="876291" cy="596088"/>
              <a:chOff x="7345336" y="2028954"/>
              <a:chExt cx="1536280" cy="1045039"/>
            </a:xfrm>
          </p:grpSpPr>
          <p:grpSp>
            <p:nvGrpSpPr>
              <p:cNvPr id="171" name="グループ化 170"/>
              <p:cNvGrpSpPr/>
              <p:nvPr/>
            </p:nvGrpSpPr>
            <p:grpSpPr>
              <a:xfrm rot="20466329">
                <a:off x="7345336" y="2028954"/>
                <a:ext cx="711784" cy="1045039"/>
                <a:chOff x="4647964" y="2092830"/>
                <a:chExt cx="711784" cy="1045039"/>
              </a:xfrm>
            </p:grpSpPr>
            <p:sp>
              <p:nvSpPr>
                <p:cNvPr id="174" name="台形 173"/>
                <p:cNvSpPr/>
                <p:nvPr/>
              </p:nvSpPr>
              <p:spPr>
                <a:xfrm rot="2503523">
                  <a:off x="5045424" y="2096998"/>
                  <a:ext cx="314324" cy="158510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片側の 2 つの角を丸めた四角形 174"/>
                <p:cNvSpPr/>
                <p:nvPr/>
              </p:nvSpPr>
              <p:spPr>
                <a:xfrm rot="13287502">
                  <a:off x="4647964" y="2092830"/>
                  <a:ext cx="337708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2" name="角丸四角形 177"/>
              <p:cNvSpPr/>
              <p:nvPr/>
            </p:nvSpPr>
            <p:spPr>
              <a:xfrm rot="4145786" flipH="1" flipV="1">
                <a:off x="8252030" y="2471675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" name="角丸四角形 172"/>
              <p:cNvSpPr/>
              <p:nvPr/>
            </p:nvSpPr>
            <p:spPr>
              <a:xfrm>
                <a:off x="8300135" y="2394146"/>
                <a:ext cx="581481" cy="377641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9" name="グループ化 148"/>
            <p:cNvGrpSpPr/>
            <p:nvPr/>
          </p:nvGrpSpPr>
          <p:grpSpPr>
            <a:xfrm>
              <a:off x="2592059" y="556275"/>
              <a:ext cx="514154" cy="379160"/>
              <a:chOff x="8096263" y="2495470"/>
              <a:chExt cx="901395" cy="664728"/>
            </a:xfrm>
          </p:grpSpPr>
          <p:grpSp>
            <p:nvGrpSpPr>
              <p:cNvPr id="160" name="グループ化 159"/>
              <p:cNvGrpSpPr/>
              <p:nvPr/>
            </p:nvGrpSpPr>
            <p:grpSpPr>
              <a:xfrm>
                <a:off x="8096263" y="2519281"/>
                <a:ext cx="901395" cy="589147"/>
                <a:chOff x="2495855" y="5960879"/>
                <a:chExt cx="901395" cy="589147"/>
              </a:xfrm>
            </p:grpSpPr>
            <p:sp>
              <p:nvSpPr>
                <p:cNvPr id="165" name="角丸四角形 164"/>
                <p:cNvSpPr/>
                <p:nvPr/>
              </p:nvSpPr>
              <p:spPr>
                <a:xfrm>
                  <a:off x="2578815" y="6099176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角丸四角形 165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" name="角丸四角形 166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" name="角丸四角形 167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" name="角丸四角形 168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角丸四角形 169"/>
                <p:cNvSpPr/>
                <p:nvPr/>
              </p:nvSpPr>
              <p:spPr>
                <a:xfrm rot="726728">
                  <a:off x="2495855" y="620284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1" name="角丸四角形 160"/>
              <p:cNvSpPr/>
              <p:nvPr/>
            </p:nvSpPr>
            <p:spPr>
              <a:xfrm rot="5400000">
                <a:off x="8299297" y="2621511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角丸四角形 161"/>
              <p:cNvSpPr/>
              <p:nvPr/>
            </p:nvSpPr>
            <p:spPr>
              <a:xfrm rot="5400000">
                <a:off x="8502907" y="2621512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角丸四角形 162"/>
              <p:cNvSpPr/>
              <p:nvPr/>
            </p:nvSpPr>
            <p:spPr>
              <a:xfrm rot="5400000">
                <a:off x="8715503" y="2632411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角丸四角形 163"/>
              <p:cNvSpPr/>
              <p:nvPr/>
            </p:nvSpPr>
            <p:spPr>
              <a:xfrm rot="5400000">
                <a:off x="8041174" y="2724123"/>
                <a:ext cx="640915" cy="23123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FFCC99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0" name="グループ化 149"/>
            <p:cNvGrpSpPr/>
            <p:nvPr/>
          </p:nvGrpSpPr>
          <p:grpSpPr>
            <a:xfrm>
              <a:off x="1483608" y="736575"/>
              <a:ext cx="2192852" cy="794536"/>
              <a:chOff x="2342710" y="5764872"/>
              <a:chExt cx="1557797" cy="564437"/>
            </a:xfrm>
          </p:grpSpPr>
          <p:sp>
            <p:nvSpPr>
              <p:cNvPr id="151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6" name="グループ化 155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158" name="ドーナツ 157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台形 158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7" name="正方形/長方形 156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05" name="グループ化 204"/>
          <p:cNvGrpSpPr>
            <a:grpSpLocks noChangeAspect="1"/>
          </p:cNvGrpSpPr>
          <p:nvPr/>
        </p:nvGrpSpPr>
        <p:grpSpPr>
          <a:xfrm>
            <a:off x="4067064" y="964198"/>
            <a:ext cx="1754283" cy="1499742"/>
            <a:chOff x="4048514" y="-343566"/>
            <a:chExt cx="2192854" cy="1874677"/>
          </a:xfrm>
        </p:grpSpPr>
        <p:grpSp>
          <p:nvGrpSpPr>
            <p:cNvPr id="206" name="グループ化 205"/>
            <p:cNvGrpSpPr/>
            <p:nvPr/>
          </p:nvGrpSpPr>
          <p:grpSpPr>
            <a:xfrm>
              <a:off x="4717537" y="-343566"/>
              <a:ext cx="719604" cy="1297474"/>
              <a:chOff x="1837298" y="4728032"/>
              <a:chExt cx="719604" cy="1297474"/>
            </a:xfrm>
          </p:grpSpPr>
          <p:grpSp>
            <p:nvGrpSpPr>
              <p:cNvPr id="251" name="グループ化 250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260" name="片側の 2 つの角を丸めた四角形 259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1" name="グループ化 260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262" name="星 24 261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4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弦 265"/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7" name="弦 266"/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8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9" name="弦 268"/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0" name="弦 269"/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1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2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3" name="円/楕円 4"/>
                  <p:cNvSpPr/>
                  <p:nvPr/>
                </p:nvSpPr>
                <p:spPr>
                  <a:xfrm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52" name="グループ化 251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253" name="片側の 2 つの角を丸めた四角形 252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4" name="グループ化 253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58" name="台形 257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9" name="台形 258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5" name="グループ化 254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56" name="直角三角形 255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7" name="直角三角形 256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07" name="グループ化 206"/>
            <p:cNvGrpSpPr/>
            <p:nvPr/>
          </p:nvGrpSpPr>
          <p:grpSpPr>
            <a:xfrm>
              <a:off x="4675947" y="78591"/>
              <a:ext cx="380384" cy="358080"/>
              <a:chOff x="7433259" y="1508505"/>
              <a:chExt cx="666875" cy="627772"/>
            </a:xfrm>
          </p:grpSpPr>
          <p:sp>
            <p:nvSpPr>
              <p:cNvPr id="249" name="角丸四角形 248"/>
              <p:cNvSpPr/>
              <p:nvPr/>
            </p:nvSpPr>
            <p:spPr>
              <a:xfrm rot="3650219" flipH="1">
                <a:off x="7446059" y="1617912"/>
                <a:ext cx="320413" cy="10159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0" name="フリーフォーム 249"/>
              <p:cNvSpPr/>
              <p:nvPr/>
            </p:nvSpPr>
            <p:spPr>
              <a:xfrm rot="12756313" flipH="1">
                <a:off x="7433259" y="1672564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8" name="グループ化 207"/>
            <p:cNvGrpSpPr/>
            <p:nvPr/>
          </p:nvGrpSpPr>
          <p:grpSpPr>
            <a:xfrm>
              <a:off x="4625796" y="375454"/>
              <a:ext cx="876291" cy="596088"/>
              <a:chOff x="7345336" y="2028954"/>
              <a:chExt cx="1536280" cy="1045039"/>
            </a:xfrm>
          </p:grpSpPr>
          <p:grpSp>
            <p:nvGrpSpPr>
              <p:cNvPr id="244" name="グループ化 243"/>
              <p:cNvGrpSpPr/>
              <p:nvPr/>
            </p:nvGrpSpPr>
            <p:grpSpPr>
              <a:xfrm rot="20466329">
                <a:off x="7345336" y="2028954"/>
                <a:ext cx="711784" cy="1045039"/>
                <a:chOff x="4647964" y="2092830"/>
                <a:chExt cx="711784" cy="1045039"/>
              </a:xfrm>
            </p:grpSpPr>
            <p:sp>
              <p:nvSpPr>
                <p:cNvPr id="247" name="台形 246"/>
                <p:cNvSpPr/>
                <p:nvPr/>
              </p:nvSpPr>
              <p:spPr>
                <a:xfrm rot="2503523">
                  <a:off x="5045424" y="2096998"/>
                  <a:ext cx="314324" cy="158510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8" name="片側の 2 つの角を丸めた四角形 247"/>
                <p:cNvSpPr/>
                <p:nvPr/>
              </p:nvSpPr>
              <p:spPr>
                <a:xfrm rot="13287502">
                  <a:off x="4647964" y="2092830"/>
                  <a:ext cx="337708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5" name="角丸四角形 177"/>
              <p:cNvSpPr/>
              <p:nvPr/>
            </p:nvSpPr>
            <p:spPr>
              <a:xfrm rot="4145786" flipH="1" flipV="1">
                <a:off x="8252030" y="2471675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6" name="角丸四角形 245"/>
              <p:cNvSpPr/>
              <p:nvPr/>
            </p:nvSpPr>
            <p:spPr>
              <a:xfrm>
                <a:off x="8300135" y="2394146"/>
                <a:ext cx="581481" cy="377641"/>
              </a:xfrm>
              <a:prstGeom prst="roundRect">
                <a:avLst>
                  <a:gd name="adj" fmla="val 5000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9" name="グループ化 208"/>
            <p:cNvGrpSpPr/>
            <p:nvPr/>
          </p:nvGrpSpPr>
          <p:grpSpPr>
            <a:xfrm>
              <a:off x="5055545" y="602310"/>
              <a:ext cx="514154" cy="379160"/>
              <a:chOff x="8096263" y="2495470"/>
              <a:chExt cx="901395" cy="664728"/>
            </a:xfrm>
          </p:grpSpPr>
          <p:grpSp>
            <p:nvGrpSpPr>
              <p:cNvPr id="233" name="グループ化 232"/>
              <p:cNvGrpSpPr/>
              <p:nvPr/>
            </p:nvGrpSpPr>
            <p:grpSpPr>
              <a:xfrm>
                <a:off x="8096263" y="2519281"/>
                <a:ext cx="901395" cy="589147"/>
                <a:chOff x="2495855" y="5960879"/>
                <a:chExt cx="901395" cy="589147"/>
              </a:xfrm>
            </p:grpSpPr>
            <p:sp>
              <p:nvSpPr>
                <p:cNvPr id="238" name="角丸四角形 237"/>
                <p:cNvSpPr/>
                <p:nvPr/>
              </p:nvSpPr>
              <p:spPr>
                <a:xfrm>
                  <a:off x="2578815" y="6099176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角丸四角形 238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" name="角丸四角形 239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角丸四角形 240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角丸四角形 241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角丸四角形 242"/>
                <p:cNvSpPr/>
                <p:nvPr/>
              </p:nvSpPr>
              <p:spPr>
                <a:xfrm rot="726728">
                  <a:off x="2495855" y="620284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4" name="角丸四角形 233"/>
              <p:cNvSpPr/>
              <p:nvPr/>
            </p:nvSpPr>
            <p:spPr>
              <a:xfrm rot="5400000">
                <a:off x="8299297" y="2621511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角丸四角形 234"/>
              <p:cNvSpPr/>
              <p:nvPr/>
            </p:nvSpPr>
            <p:spPr>
              <a:xfrm rot="5400000">
                <a:off x="8502907" y="2621512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角丸四角形 235"/>
              <p:cNvSpPr/>
              <p:nvPr/>
            </p:nvSpPr>
            <p:spPr>
              <a:xfrm rot="5400000">
                <a:off x="8715503" y="2632411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角丸四角形 236"/>
              <p:cNvSpPr/>
              <p:nvPr/>
            </p:nvSpPr>
            <p:spPr>
              <a:xfrm rot="5400000">
                <a:off x="8041174" y="2724123"/>
                <a:ext cx="640915" cy="23123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FFCC99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0" name="グループ化 209"/>
            <p:cNvGrpSpPr/>
            <p:nvPr/>
          </p:nvGrpSpPr>
          <p:grpSpPr>
            <a:xfrm>
              <a:off x="4048514" y="554049"/>
              <a:ext cx="2192854" cy="977062"/>
              <a:chOff x="3574414" y="4296557"/>
              <a:chExt cx="3156585" cy="1406469"/>
            </a:xfrm>
          </p:grpSpPr>
          <p:grpSp>
            <p:nvGrpSpPr>
              <p:cNvPr id="211" name="グループ化 210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231" name="爆発 1 230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" name="爆発 1 231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2" name="グループ化 211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229" name="爆発 1 228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0" name="爆発 1 229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3" name="グループ化 212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227" name="爆発 1 226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爆発 1 227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14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" name="正方形/長方形 214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" name="正方形/長方形 215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正方形/長方形 216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8" name="正方形/長方形 217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正方形/長方形 218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0" name="グループ化 219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221" name="1 つの角を丸めた四角形 220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2" name="1 つの角を丸めた四角形 221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3" name="五角形 222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" name="五角形 223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5" name="台形 224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6" name="台形 225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74" name="グループ化 273"/>
          <p:cNvGrpSpPr>
            <a:grpSpLocks noChangeAspect="1"/>
          </p:cNvGrpSpPr>
          <p:nvPr/>
        </p:nvGrpSpPr>
        <p:grpSpPr>
          <a:xfrm>
            <a:off x="7833320" y="966030"/>
            <a:ext cx="1777739" cy="1498277"/>
            <a:chOff x="9358184" y="-341735"/>
            <a:chExt cx="2222174" cy="1872846"/>
          </a:xfrm>
        </p:grpSpPr>
        <p:grpSp>
          <p:nvGrpSpPr>
            <p:cNvPr id="275" name="グループ化 274"/>
            <p:cNvGrpSpPr/>
            <p:nvPr/>
          </p:nvGrpSpPr>
          <p:grpSpPr>
            <a:xfrm>
              <a:off x="10092452" y="-341735"/>
              <a:ext cx="719603" cy="1293206"/>
              <a:chOff x="4108550" y="4732300"/>
              <a:chExt cx="719603" cy="1293206"/>
            </a:xfrm>
          </p:grpSpPr>
          <p:grpSp>
            <p:nvGrpSpPr>
              <p:cNvPr id="310" name="グループ化 309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319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0" name="片側の 2 つの角を丸めた四角形 319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1" name="グループ化 320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330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1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2" name="角丸四角形 321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3" name="グループ化 322"/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326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7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8" name="円/楕円 757"/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9" name="円/楕円 758"/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4" name="フリーフォーム 323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円/楕円 4"/>
                <p:cNvSpPr/>
                <p:nvPr/>
              </p:nvSpPr>
              <p:spPr>
                <a:xfrm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1" name="グループ化 310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312" name="片側の 2 つの角を丸めた四角形 311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3" name="グループ化 312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17" name="台形 316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台形 317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4" name="グループ化 313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15" name="直角三角形 314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6" name="直角三角形 315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76" name="グループ化 275"/>
            <p:cNvGrpSpPr/>
            <p:nvPr/>
          </p:nvGrpSpPr>
          <p:grpSpPr>
            <a:xfrm>
              <a:off x="10020294" y="76154"/>
              <a:ext cx="380384" cy="358079"/>
              <a:chOff x="7391294" y="1508506"/>
              <a:chExt cx="666875" cy="627771"/>
            </a:xfrm>
          </p:grpSpPr>
          <p:sp>
            <p:nvSpPr>
              <p:cNvPr id="308" name="角丸四角形 307"/>
              <p:cNvSpPr/>
              <p:nvPr/>
            </p:nvSpPr>
            <p:spPr>
              <a:xfrm rot="3650219" flipH="1">
                <a:off x="7404093" y="1617913"/>
                <a:ext cx="320414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フリーフォーム 308"/>
              <p:cNvSpPr/>
              <p:nvPr/>
            </p:nvSpPr>
            <p:spPr>
              <a:xfrm rot="12756313" flipH="1">
                <a:off x="7391294" y="1672564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7" name="グループ化 276"/>
            <p:cNvGrpSpPr/>
            <p:nvPr/>
          </p:nvGrpSpPr>
          <p:grpSpPr>
            <a:xfrm>
              <a:off x="9970143" y="373017"/>
              <a:ext cx="900228" cy="596088"/>
              <a:chOff x="7303371" y="2028954"/>
              <a:chExt cx="1578245" cy="1045039"/>
            </a:xfrm>
          </p:grpSpPr>
          <p:grpSp>
            <p:nvGrpSpPr>
              <p:cNvPr id="303" name="グループ化 302"/>
              <p:cNvGrpSpPr/>
              <p:nvPr/>
            </p:nvGrpSpPr>
            <p:grpSpPr>
              <a:xfrm rot="20466329">
                <a:off x="7303371" y="2028954"/>
                <a:ext cx="711783" cy="1045039"/>
                <a:chOff x="4608260" y="2079240"/>
                <a:chExt cx="711783" cy="1045039"/>
              </a:xfrm>
            </p:grpSpPr>
            <p:sp>
              <p:nvSpPr>
                <p:cNvPr id="306" name="台形 305"/>
                <p:cNvSpPr/>
                <p:nvPr/>
              </p:nvSpPr>
              <p:spPr>
                <a:xfrm rot="2503523">
                  <a:off x="5005719" y="2083409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片側の 2 つの角を丸めた四角形 306"/>
                <p:cNvSpPr/>
                <p:nvPr/>
              </p:nvSpPr>
              <p:spPr>
                <a:xfrm rot="13287502">
                  <a:off x="4608260" y="2079240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4" name="角丸四角形 177"/>
              <p:cNvSpPr/>
              <p:nvPr/>
            </p:nvSpPr>
            <p:spPr>
              <a:xfrm rot="4145786" flipH="1" flipV="1">
                <a:off x="8252030" y="2471675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5" name="角丸四角形 304"/>
              <p:cNvSpPr/>
              <p:nvPr/>
            </p:nvSpPr>
            <p:spPr>
              <a:xfrm>
                <a:off x="8300135" y="2394146"/>
                <a:ext cx="581481" cy="377641"/>
              </a:xfrm>
              <a:prstGeom prst="roundRect">
                <a:avLst>
                  <a:gd name="adj" fmla="val 5000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8" name="グループ化 277"/>
            <p:cNvGrpSpPr/>
            <p:nvPr/>
          </p:nvGrpSpPr>
          <p:grpSpPr>
            <a:xfrm>
              <a:off x="10423829" y="569661"/>
              <a:ext cx="514154" cy="379160"/>
              <a:chOff x="8096263" y="2495470"/>
              <a:chExt cx="901395" cy="664728"/>
            </a:xfrm>
          </p:grpSpPr>
          <p:grpSp>
            <p:nvGrpSpPr>
              <p:cNvPr id="292" name="グループ化 291"/>
              <p:cNvGrpSpPr/>
              <p:nvPr/>
            </p:nvGrpSpPr>
            <p:grpSpPr>
              <a:xfrm>
                <a:off x="8096263" y="2519281"/>
                <a:ext cx="901395" cy="589147"/>
                <a:chOff x="2495855" y="5960879"/>
                <a:chExt cx="901395" cy="589147"/>
              </a:xfrm>
            </p:grpSpPr>
            <p:sp>
              <p:nvSpPr>
                <p:cNvPr id="297" name="角丸四角形 296"/>
                <p:cNvSpPr/>
                <p:nvPr/>
              </p:nvSpPr>
              <p:spPr>
                <a:xfrm>
                  <a:off x="2578815" y="6099176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8" name="角丸四角形 297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9" name="角丸四角形 298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0" name="角丸四角形 299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1" name="角丸四角形 300"/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2" name="角丸四角形 301"/>
                <p:cNvSpPr/>
                <p:nvPr/>
              </p:nvSpPr>
              <p:spPr>
                <a:xfrm rot="726728">
                  <a:off x="2495855" y="620284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93" name="角丸四角形 292"/>
              <p:cNvSpPr/>
              <p:nvPr/>
            </p:nvSpPr>
            <p:spPr>
              <a:xfrm rot="5400000">
                <a:off x="8299297" y="2621511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4" name="角丸四角形 293"/>
              <p:cNvSpPr/>
              <p:nvPr/>
            </p:nvSpPr>
            <p:spPr>
              <a:xfrm rot="5400000">
                <a:off x="8502907" y="2621512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5" name="角丸四角形 294"/>
              <p:cNvSpPr/>
              <p:nvPr/>
            </p:nvSpPr>
            <p:spPr>
              <a:xfrm rot="5400000">
                <a:off x="8715503" y="2632411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角丸四角形 295"/>
              <p:cNvSpPr/>
              <p:nvPr/>
            </p:nvSpPr>
            <p:spPr>
              <a:xfrm rot="5400000">
                <a:off x="8041174" y="2724123"/>
                <a:ext cx="640915" cy="23123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5000">
                    <a:srgbClr val="FFCC99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9" name="グループ化 278"/>
            <p:cNvGrpSpPr/>
            <p:nvPr/>
          </p:nvGrpSpPr>
          <p:grpSpPr>
            <a:xfrm>
              <a:off x="9358184" y="578727"/>
              <a:ext cx="2222174" cy="952384"/>
              <a:chOff x="6825615" y="1806594"/>
              <a:chExt cx="3198792" cy="1370946"/>
            </a:xfrm>
          </p:grpSpPr>
          <p:sp>
            <p:nvSpPr>
              <p:cNvPr id="280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正方形/長方形 280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正方形/長方形 281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3" name="片側の 2 つの角を丸めた四角形 282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角丸四角形 283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5" name="角丸四角形 284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片側の 2 つの角を丸めた四角形 285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角丸四角形 286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8" name="角丸四角形 287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89" name="グループ化 288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290" name="ドーナツ 289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1" name="台形 290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32" name="グループ化 331"/>
          <p:cNvGrpSpPr>
            <a:grpSpLocks noChangeAspect="1"/>
          </p:cNvGrpSpPr>
          <p:nvPr/>
        </p:nvGrpSpPr>
        <p:grpSpPr>
          <a:xfrm>
            <a:off x="5943110" y="2832808"/>
            <a:ext cx="1770480" cy="1528574"/>
            <a:chOff x="6678459" y="2011485"/>
            <a:chExt cx="2213100" cy="1910718"/>
          </a:xfrm>
        </p:grpSpPr>
        <p:grpSp>
          <p:nvGrpSpPr>
            <p:cNvPr id="333" name="グループ化 332"/>
            <p:cNvGrpSpPr/>
            <p:nvPr/>
          </p:nvGrpSpPr>
          <p:grpSpPr>
            <a:xfrm>
              <a:off x="7223864" y="2011485"/>
              <a:ext cx="1129419" cy="1354335"/>
              <a:chOff x="6057307" y="7620691"/>
              <a:chExt cx="1129419" cy="1354335"/>
            </a:xfrm>
          </p:grpSpPr>
          <p:grpSp>
            <p:nvGrpSpPr>
              <p:cNvPr id="361" name="グループ化 360"/>
              <p:cNvGrpSpPr/>
              <p:nvPr/>
            </p:nvGrpSpPr>
            <p:grpSpPr>
              <a:xfrm>
                <a:off x="6238682" y="7620691"/>
                <a:ext cx="719603" cy="1354335"/>
                <a:chOff x="2984924" y="4671171"/>
                <a:chExt cx="719603" cy="1354335"/>
              </a:xfrm>
            </p:grpSpPr>
            <p:grpSp>
              <p:nvGrpSpPr>
                <p:cNvPr id="373" name="グループ化 372"/>
                <p:cNvGrpSpPr/>
                <p:nvPr/>
              </p:nvGrpSpPr>
              <p:grpSpPr>
                <a:xfrm>
                  <a:off x="2984924" y="4671171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382" name="片側の 2 つの角を丸めた四角形 381"/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3" name="フリーフォーム 382"/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84" name="グループ化 383"/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396" name="円/楕円 774"/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7" name="円/楕円 775"/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85" name="円/楕円 776"/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6" name="フリーフォーム 385"/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87" name="グループ化 386"/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390" name="角丸四角形 389"/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1" name="円/楕円 785"/>
                    <p:cNvSpPr/>
                    <p:nvPr/>
                  </p:nvSpPr>
                  <p:spPr>
                    <a:xfrm>
                      <a:off x="3140575" y="5079355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2" name="角丸四角形 391"/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3" name="円/楕円 787"/>
                    <p:cNvSpPr/>
                    <p:nvPr/>
                  </p:nvSpPr>
                  <p:spPr>
                    <a:xfrm>
                      <a:off x="3464425" y="5079355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4" name="月 393"/>
                    <p:cNvSpPr/>
                    <p:nvPr/>
                  </p:nvSpPr>
                  <p:spPr>
                    <a:xfrm rot="5400000" flipH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5" name="月 394"/>
                    <p:cNvSpPr/>
                    <p:nvPr/>
                  </p:nvSpPr>
                  <p:spPr>
                    <a:xfrm rot="5400000" flipH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88" name="月 387"/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9" name="円/楕円 4"/>
                  <p:cNvSpPr/>
                  <p:nvPr/>
                </p:nvSpPr>
                <p:spPr>
                  <a:xfrm rot="10800000">
                    <a:off x="3247258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74" name="グループ化 373"/>
                <p:cNvGrpSpPr/>
                <p:nvPr/>
              </p:nvGrpSpPr>
              <p:grpSpPr>
                <a:xfrm>
                  <a:off x="3042292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375" name="片側の 2 つの角を丸めた四角形 374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76" name="グループ化 375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380" name="台形 379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1" name="台形 380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77" name="グループ化 376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78" name="直角三角形 377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9" name="直角三角形 378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362" name="グループ化 361"/>
              <p:cNvGrpSpPr/>
              <p:nvPr/>
            </p:nvGrpSpPr>
            <p:grpSpPr>
              <a:xfrm>
                <a:off x="6416845" y="7663490"/>
                <a:ext cx="455739" cy="1243283"/>
                <a:chOff x="1673795" y="3805586"/>
                <a:chExt cx="840973" cy="2294227"/>
              </a:xfrm>
            </p:grpSpPr>
            <p:sp>
              <p:nvSpPr>
                <p:cNvPr id="370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2" name="フリーフォーム 371"/>
                <p:cNvSpPr/>
                <p:nvPr/>
              </p:nvSpPr>
              <p:spPr>
                <a:xfrm rot="3289711" flipH="1">
                  <a:off x="2044188" y="3878121"/>
                  <a:ext cx="543115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63" name="グループ化 362"/>
              <p:cNvGrpSpPr/>
              <p:nvPr/>
            </p:nvGrpSpPr>
            <p:grpSpPr>
              <a:xfrm>
                <a:off x="6057307" y="7803900"/>
                <a:ext cx="1129419" cy="1125972"/>
                <a:chOff x="1010341" y="4064682"/>
                <a:chExt cx="2084113" cy="2077753"/>
              </a:xfrm>
            </p:grpSpPr>
            <p:grpSp>
              <p:nvGrpSpPr>
                <p:cNvPr id="364" name="グループ化 363"/>
                <p:cNvGrpSpPr/>
                <p:nvPr/>
              </p:nvGrpSpPr>
              <p:grpSpPr>
                <a:xfrm flipH="1">
                  <a:off x="2122063" y="4064682"/>
                  <a:ext cx="972391" cy="1408497"/>
                  <a:chOff x="955713" y="4064682"/>
                  <a:chExt cx="972391" cy="1408497"/>
                </a:xfrm>
              </p:grpSpPr>
              <p:sp>
                <p:nvSpPr>
                  <p:cNvPr id="368" name="台形 367"/>
                  <p:cNvSpPr/>
                  <p:nvPr/>
                </p:nvSpPr>
                <p:spPr>
                  <a:xfrm rot="2700000">
                    <a:off x="138930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9" name="フリーフォーム 368"/>
                  <p:cNvSpPr/>
                  <p:nvPr/>
                </p:nvSpPr>
                <p:spPr>
                  <a:xfrm rot="13500000">
                    <a:off x="870626" y="4415701"/>
                    <a:ext cx="1142565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65" name="角丸四角形 177"/>
                <p:cNvSpPr/>
                <p:nvPr/>
              </p:nvSpPr>
              <p:spPr>
                <a:xfrm rot="18335855" flipV="1">
                  <a:off x="979528" y="5574459"/>
                  <a:ext cx="800381" cy="335571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  <a:gd name="connsiteX5" fmla="*/ 800381 w 800381"/>
                    <a:gd name="connsiteY5" fmla="*/ 103 h 335571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571">
                      <a:moveTo>
                        <a:pt x="800381" y="335571"/>
                      </a:moveTo>
                      <a:lnTo>
                        <a:pt x="167734" y="335571"/>
                      </a:lnTo>
                      <a:cubicBezTo>
                        <a:pt x="75097" y="335571"/>
                        <a:pt x="0" y="260474"/>
                        <a:pt x="0" y="167837"/>
                      </a:cubicBezTo>
                      <a:cubicBezTo>
                        <a:pt x="0" y="75200"/>
                        <a:pt x="36845" y="28479"/>
                        <a:pt x="167734" y="103"/>
                      </a:cubicBezTo>
                      <a:cubicBezTo>
                        <a:pt x="373600" y="-737"/>
                        <a:pt x="303215" y="3857"/>
                        <a:pt x="509081" y="3017"/>
                      </a:cubicBez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台形 365"/>
                <p:cNvSpPr/>
                <p:nvPr/>
              </p:nvSpPr>
              <p:spPr>
                <a:xfrm rot="5400000" flipH="1">
                  <a:off x="1529984" y="5859339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7" name="片側の 2 つの角を丸めた四角形 366"/>
                <p:cNvSpPr/>
                <p:nvPr/>
              </p:nvSpPr>
              <p:spPr>
                <a:xfrm rot="16200000">
                  <a:off x="1166034" y="5630425"/>
                  <a:ext cx="320384" cy="6317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34" name="グループ化 333"/>
            <p:cNvGrpSpPr/>
            <p:nvPr/>
          </p:nvGrpSpPr>
          <p:grpSpPr>
            <a:xfrm>
              <a:off x="6678459" y="2295069"/>
              <a:ext cx="2213100" cy="1627134"/>
              <a:chOff x="3443669" y="835299"/>
              <a:chExt cx="3185731" cy="2342241"/>
            </a:xfrm>
          </p:grpSpPr>
          <p:sp>
            <p:nvSpPr>
              <p:cNvPr id="335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6" name="正方形/長方形 335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7" name="正方形/長方形 336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38" name="グループ化 337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349" name="グループ化 348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59" name="片側の 2 つの角を丸めた四角形 358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0" name="片側の 2 つの角を丸めた四角形 359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50" name="グループ化 349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355" name="円/楕円 354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56" name="グループ化 355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357" name="片側の 2 つの角を丸めた四角形 356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8" name="片側の 2 つの角を丸めた四角形 357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351" name="グループ化 350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53" name="片側の 2 つの角を丸めた四角形 352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4" name="片側の 2 つの角を丸めた四角形 353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52" name="台形 351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9" name="正方形/長方形 338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0" name="正方形/長方形 339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1" name="正方形/長方形 340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2" name="正方形/長方形 341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3" name="正方形/長方形 342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4" name="正方形/長方形 343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5" name="正方形/長方形 344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6" name="正方形/長方形 345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正方形/長方形 346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正方形/長方形 347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98" name="グループ化 397"/>
          <p:cNvGrpSpPr>
            <a:grpSpLocks noChangeAspect="1"/>
          </p:cNvGrpSpPr>
          <p:nvPr/>
        </p:nvGrpSpPr>
        <p:grpSpPr>
          <a:xfrm>
            <a:off x="320927" y="2735951"/>
            <a:ext cx="1873217" cy="1606060"/>
            <a:chOff x="-1182988" y="1914628"/>
            <a:chExt cx="2341521" cy="2007575"/>
          </a:xfrm>
        </p:grpSpPr>
        <p:grpSp>
          <p:nvGrpSpPr>
            <p:cNvPr id="399" name="グループ化 398"/>
            <p:cNvGrpSpPr/>
            <p:nvPr/>
          </p:nvGrpSpPr>
          <p:grpSpPr>
            <a:xfrm>
              <a:off x="-577787" y="1914628"/>
              <a:ext cx="1129419" cy="1451192"/>
              <a:chOff x="2693267" y="7523834"/>
              <a:chExt cx="1129419" cy="1451192"/>
            </a:xfrm>
          </p:grpSpPr>
          <p:grpSp>
            <p:nvGrpSpPr>
              <p:cNvPr id="420" name="グループ化 419"/>
              <p:cNvGrpSpPr/>
              <p:nvPr/>
            </p:nvGrpSpPr>
            <p:grpSpPr>
              <a:xfrm>
                <a:off x="2825059" y="7523834"/>
                <a:ext cx="822595" cy="1451192"/>
                <a:chOff x="-459400" y="4574314"/>
                <a:chExt cx="822595" cy="1451192"/>
              </a:xfrm>
            </p:grpSpPr>
            <p:grpSp>
              <p:nvGrpSpPr>
                <p:cNvPr id="432" name="グループ化 431"/>
                <p:cNvGrpSpPr/>
                <p:nvPr/>
              </p:nvGrpSpPr>
              <p:grpSpPr>
                <a:xfrm>
                  <a:off x="-459400" y="457431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441" name="片側の 2 つの角を丸めた四角形 440"/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2" name="フリーフォーム 441"/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43" name="グループ化 442"/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455" name="円/楕円 838"/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6" name="円/楕円 839"/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44" name="円/楕円 840"/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5" name="フリーフォーム 444"/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6" name="フリーフォーム 445"/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47" name="グループ化 446"/>
                  <p:cNvGrpSpPr/>
                  <p:nvPr/>
                </p:nvGrpSpPr>
                <p:grpSpPr>
                  <a:xfrm>
                    <a:off x="-305013" y="4932818"/>
                    <a:ext cx="513820" cy="240284"/>
                    <a:chOff x="-298046" y="4932818"/>
                    <a:chExt cx="513820" cy="240284"/>
                  </a:xfrm>
                </p:grpSpPr>
                <p:sp>
                  <p:nvSpPr>
                    <p:cNvPr id="449" name="楕円 14"/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0" name="楕円 562"/>
                    <p:cNvSpPr/>
                    <p:nvPr/>
                  </p:nvSpPr>
                  <p:spPr>
                    <a:xfrm>
                      <a:off x="-253100" y="5056973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1" name="楕円 563"/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2" name="楕円 564"/>
                    <p:cNvSpPr/>
                    <p:nvPr/>
                  </p:nvSpPr>
                  <p:spPr>
                    <a:xfrm>
                      <a:off x="67575" y="5056973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3" name="フリーフォーム 452"/>
                    <p:cNvSpPr/>
                    <p:nvPr/>
                  </p:nvSpPr>
                  <p:spPr>
                    <a:xfrm rot="10800000"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4" name="フリーフォーム 453"/>
                    <p:cNvSpPr/>
                    <p:nvPr/>
                  </p:nvSpPr>
                  <p:spPr>
                    <a:xfrm rot="10800000"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48" name="円/楕円 4"/>
                  <p:cNvSpPr/>
                  <p:nvPr/>
                </p:nvSpPr>
                <p:spPr>
                  <a:xfrm rot="10800000">
                    <a:off x="-145570" y="5288368"/>
                    <a:ext cx="194934" cy="845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33" name="グループ化 432"/>
                <p:cNvGrpSpPr/>
                <p:nvPr/>
              </p:nvGrpSpPr>
              <p:grpSpPr>
                <a:xfrm>
                  <a:off x="-350536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434" name="片側の 2 つの角を丸めた四角形 433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35" name="グループ化 434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39" name="台形 438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0" name="台形 439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36" name="グループ化 435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37" name="直角三角形 436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8" name="直角三角形 437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21" name="グループ化 420"/>
              <p:cNvGrpSpPr/>
              <p:nvPr/>
            </p:nvGrpSpPr>
            <p:grpSpPr>
              <a:xfrm>
                <a:off x="3052805" y="7663490"/>
                <a:ext cx="455739" cy="1243283"/>
                <a:chOff x="1673795" y="3805586"/>
                <a:chExt cx="840973" cy="2294227"/>
              </a:xfrm>
            </p:grpSpPr>
            <p:sp>
              <p:nvSpPr>
                <p:cNvPr id="429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1" name="フリーフォーム 430"/>
                <p:cNvSpPr/>
                <p:nvPr/>
              </p:nvSpPr>
              <p:spPr>
                <a:xfrm rot="3289711" flipH="1">
                  <a:off x="2044188" y="3878121"/>
                  <a:ext cx="543115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22" name="グループ化 421"/>
              <p:cNvGrpSpPr/>
              <p:nvPr/>
            </p:nvGrpSpPr>
            <p:grpSpPr>
              <a:xfrm>
                <a:off x="2693267" y="7803898"/>
                <a:ext cx="1129419" cy="1125971"/>
                <a:chOff x="1010341" y="4064682"/>
                <a:chExt cx="2084113" cy="2077753"/>
              </a:xfrm>
            </p:grpSpPr>
            <p:grpSp>
              <p:nvGrpSpPr>
                <p:cNvPr id="423" name="グループ化 422"/>
                <p:cNvGrpSpPr/>
                <p:nvPr/>
              </p:nvGrpSpPr>
              <p:grpSpPr>
                <a:xfrm flipH="1">
                  <a:off x="2122063" y="4064682"/>
                  <a:ext cx="972391" cy="1408497"/>
                  <a:chOff x="955713" y="4064682"/>
                  <a:chExt cx="972391" cy="1408497"/>
                </a:xfrm>
              </p:grpSpPr>
              <p:sp>
                <p:nvSpPr>
                  <p:cNvPr id="427" name="台形 426"/>
                  <p:cNvSpPr/>
                  <p:nvPr/>
                </p:nvSpPr>
                <p:spPr>
                  <a:xfrm rot="2700000">
                    <a:off x="138930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8" name="フリーフォーム 427"/>
                  <p:cNvSpPr/>
                  <p:nvPr/>
                </p:nvSpPr>
                <p:spPr>
                  <a:xfrm rot="13500000">
                    <a:off x="870626" y="4415701"/>
                    <a:ext cx="1142565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4" name="角丸四角形 177"/>
                <p:cNvSpPr/>
                <p:nvPr/>
              </p:nvSpPr>
              <p:spPr>
                <a:xfrm rot="18335855" flipV="1">
                  <a:off x="979528" y="5574459"/>
                  <a:ext cx="800381" cy="335571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  <a:gd name="connsiteX5" fmla="*/ 800381 w 800381"/>
                    <a:gd name="connsiteY5" fmla="*/ 103 h 335571"/>
                    <a:gd name="connsiteX0" fmla="*/ 800381 w 800381"/>
                    <a:gd name="connsiteY0" fmla="*/ 359477 h 359477"/>
                    <a:gd name="connsiteX1" fmla="*/ 167734 w 800381"/>
                    <a:gd name="connsiteY1" fmla="*/ 359477 h 359477"/>
                    <a:gd name="connsiteX2" fmla="*/ 0 w 800381"/>
                    <a:gd name="connsiteY2" fmla="*/ 191743 h 359477"/>
                    <a:gd name="connsiteX3" fmla="*/ 167734 w 800381"/>
                    <a:gd name="connsiteY3" fmla="*/ 24009 h 359477"/>
                    <a:gd name="connsiteX4" fmla="*/ 509081 w 800381"/>
                    <a:gd name="connsiteY4" fmla="*/ 26923 h 359477"/>
                    <a:gd name="connsiteX5" fmla="*/ 782970 w 800381"/>
                    <a:gd name="connsiteY5" fmla="*/ 19 h 359477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571">
                      <a:moveTo>
                        <a:pt x="800381" y="335571"/>
                      </a:moveTo>
                      <a:lnTo>
                        <a:pt x="167734" y="335571"/>
                      </a:lnTo>
                      <a:cubicBezTo>
                        <a:pt x="75097" y="335571"/>
                        <a:pt x="0" y="260474"/>
                        <a:pt x="0" y="167837"/>
                      </a:cubicBezTo>
                      <a:cubicBezTo>
                        <a:pt x="0" y="75200"/>
                        <a:pt x="36845" y="28479"/>
                        <a:pt x="167734" y="103"/>
                      </a:cubicBezTo>
                      <a:cubicBezTo>
                        <a:pt x="373600" y="-737"/>
                        <a:pt x="303215" y="3857"/>
                        <a:pt x="509081" y="3017"/>
                      </a:cubicBez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5" name="台形 424"/>
                <p:cNvSpPr/>
                <p:nvPr/>
              </p:nvSpPr>
              <p:spPr>
                <a:xfrm rot="5400000" flipH="1">
                  <a:off x="1529984" y="5859339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片側の 2 つの角を丸めた四角形 425"/>
                <p:cNvSpPr/>
                <p:nvPr/>
              </p:nvSpPr>
              <p:spPr>
                <a:xfrm rot="16200000">
                  <a:off x="1166034" y="5630425"/>
                  <a:ext cx="320384" cy="6317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00" name="グループ化 399"/>
            <p:cNvGrpSpPr/>
            <p:nvPr/>
          </p:nvGrpSpPr>
          <p:grpSpPr>
            <a:xfrm>
              <a:off x="-1182988" y="2819161"/>
              <a:ext cx="2341521" cy="1103042"/>
              <a:chOff x="32929" y="1589724"/>
              <a:chExt cx="3370590" cy="1587816"/>
            </a:xfrm>
          </p:grpSpPr>
          <p:sp>
            <p:nvSpPr>
              <p:cNvPr id="401" name="正方形/長方形 400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正方形/長方形 401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4" name="正方形/長方形 403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5" name="正方形/長方形 404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正方形/長方形 405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7" name="正方形/長方形 406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8" name="正方形/長方形 407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9" name="正方形/長方形 408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0" name="正方形/長方形 409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11" name="グループ化 410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414" name="1 つの角を丸めた四角形 413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5" name="1 つの角を丸めた四角形 414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五角形 415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7" name="五角形 416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8" name="台形 417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台形 418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2" name="正方形/長方形 411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正方形/長方形 412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57" name="グループ化 456"/>
          <p:cNvGrpSpPr>
            <a:grpSpLocks noChangeAspect="1"/>
          </p:cNvGrpSpPr>
          <p:nvPr/>
        </p:nvGrpSpPr>
        <p:grpSpPr>
          <a:xfrm>
            <a:off x="2178273" y="2810845"/>
            <a:ext cx="1754282" cy="1546145"/>
            <a:chOff x="1483608" y="1989522"/>
            <a:chExt cx="2192852" cy="1932681"/>
          </a:xfrm>
        </p:grpSpPr>
        <p:grpSp>
          <p:nvGrpSpPr>
            <p:cNvPr id="458" name="グループ化 457"/>
            <p:cNvGrpSpPr/>
            <p:nvPr/>
          </p:nvGrpSpPr>
          <p:grpSpPr>
            <a:xfrm>
              <a:off x="2015409" y="1989522"/>
              <a:ext cx="1129419" cy="1376298"/>
              <a:chOff x="3808575" y="7598728"/>
              <a:chExt cx="1129419" cy="1376298"/>
            </a:xfrm>
          </p:grpSpPr>
          <p:grpSp>
            <p:nvGrpSpPr>
              <p:cNvPr id="469" name="グループ化 468"/>
              <p:cNvGrpSpPr/>
              <p:nvPr/>
            </p:nvGrpSpPr>
            <p:grpSpPr>
              <a:xfrm>
                <a:off x="3988282" y="7598728"/>
                <a:ext cx="719603" cy="1376298"/>
                <a:chOff x="703823" y="4649208"/>
                <a:chExt cx="719603" cy="1376298"/>
              </a:xfrm>
            </p:grpSpPr>
            <p:grpSp>
              <p:nvGrpSpPr>
                <p:cNvPr id="481" name="グループ化 480"/>
                <p:cNvGrpSpPr/>
                <p:nvPr/>
              </p:nvGrpSpPr>
              <p:grpSpPr>
                <a:xfrm>
                  <a:off x="703823" y="4649208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490" name="片側の 2 つの角を丸めた四角形 489"/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91" name="グループ化 490"/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504" name="円/楕円 834"/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5" name="円/楕円 835"/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6" name="円/楕円 836"/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7" name="円/楕円 837"/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92" name="グループ化 491"/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502" name="円/楕円 838"/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3" name="円/楕円 839"/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93" name="円/楕円 840"/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94" name="グループ化 493"/>
                  <p:cNvGrpSpPr/>
                  <p:nvPr/>
                </p:nvGrpSpPr>
                <p:grpSpPr>
                  <a:xfrm>
                    <a:off x="829639" y="4897338"/>
                    <a:ext cx="467970" cy="223454"/>
                    <a:chOff x="829336" y="4897338"/>
                    <a:chExt cx="467970" cy="223454"/>
                  </a:xfrm>
                </p:grpSpPr>
                <p:sp>
                  <p:nvSpPr>
                    <p:cNvPr id="498" name="円/楕円 847"/>
                    <p:cNvSpPr/>
                    <p:nvPr/>
                  </p:nvSpPr>
                  <p:spPr>
                    <a:xfrm>
                      <a:off x="873969" y="5023121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9" name="円/楕円 848"/>
                    <p:cNvSpPr/>
                    <p:nvPr/>
                  </p:nvSpPr>
                  <p:spPr>
                    <a:xfrm>
                      <a:off x="1193057" y="5023121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0" name="フローチャート: 端子 685"/>
                    <p:cNvSpPr/>
                    <p:nvPr/>
                  </p:nvSpPr>
                  <p:spPr>
                    <a:xfrm rot="20717228">
                      <a:off x="829336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1" name="フローチャート: 端子 686"/>
                    <p:cNvSpPr/>
                    <p:nvPr/>
                  </p:nvSpPr>
                  <p:spPr>
                    <a:xfrm rot="770575" flipH="1">
                      <a:off x="1126992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95" name="台形 494"/>
                  <p:cNvSpPr/>
                  <p:nvPr/>
                </p:nvSpPr>
                <p:spPr>
                  <a:xfrm>
                    <a:off x="973832" y="5175410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6" name="フリーフォーム 495"/>
                  <p:cNvSpPr/>
                  <p:nvPr/>
                </p:nvSpPr>
                <p:spPr>
                  <a:xfrm>
                    <a:off x="993598" y="5084227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7" name="円/楕円 4"/>
                  <p:cNvSpPr/>
                  <p:nvPr/>
                </p:nvSpPr>
                <p:spPr>
                  <a:xfrm rot="10800000">
                    <a:off x="966157" y="5301497"/>
                    <a:ext cx="194934" cy="58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82" name="グループ化 481"/>
                <p:cNvGrpSpPr/>
                <p:nvPr/>
              </p:nvGrpSpPr>
              <p:grpSpPr>
                <a:xfrm>
                  <a:off x="761191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483" name="片側の 2 つの角を丸めた四角形 482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84" name="グループ化 483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88" name="台形 487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9" name="台形 488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85" name="グループ化 484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86" name="直角三角形 485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7" name="直角三角形 486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70" name="グループ化 469"/>
              <p:cNvGrpSpPr/>
              <p:nvPr/>
            </p:nvGrpSpPr>
            <p:grpSpPr>
              <a:xfrm>
                <a:off x="4168113" y="7663490"/>
                <a:ext cx="455739" cy="1243283"/>
                <a:chOff x="1673795" y="3805586"/>
                <a:chExt cx="840973" cy="2294227"/>
              </a:xfrm>
            </p:grpSpPr>
            <p:sp>
              <p:nvSpPr>
                <p:cNvPr id="478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9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0" name="フリーフォーム 479"/>
                <p:cNvSpPr/>
                <p:nvPr/>
              </p:nvSpPr>
              <p:spPr>
                <a:xfrm rot="3289711" flipH="1">
                  <a:off x="2044188" y="3878121"/>
                  <a:ext cx="543115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71" name="グループ化 470"/>
              <p:cNvGrpSpPr/>
              <p:nvPr/>
            </p:nvGrpSpPr>
            <p:grpSpPr>
              <a:xfrm>
                <a:off x="3808575" y="7803900"/>
                <a:ext cx="1129419" cy="1125972"/>
                <a:chOff x="1010341" y="4064682"/>
                <a:chExt cx="2084113" cy="2077753"/>
              </a:xfrm>
            </p:grpSpPr>
            <p:grpSp>
              <p:nvGrpSpPr>
                <p:cNvPr id="472" name="グループ化 471"/>
                <p:cNvGrpSpPr/>
                <p:nvPr/>
              </p:nvGrpSpPr>
              <p:grpSpPr>
                <a:xfrm flipH="1">
                  <a:off x="2122063" y="4064682"/>
                  <a:ext cx="972391" cy="1408497"/>
                  <a:chOff x="955713" y="4064682"/>
                  <a:chExt cx="972391" cy="1408497"/>
                </a:xfrm>
              </p:grpSpPr>
              <p:sp>
                <p:nvSpPr>
                  <p:cNvPr id="476" name="台形 475"/>
                  <p:cNvSpPr/>
                  <p:nvPr/>
                </p:nvSpPr>
                <p:spPr>
                  <a:xfrm rot="2700000">
                    <a:off x="138930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7" name="フリーフォーム 476"/>
                  <p:cNvSpPr/>
                  <p:nvPr/>
                </p:nvSpPr>
                <p:spPr>
                  <a:xfrm rot="13500000">
                    <a:off x="870626" y="4415701"/>
                    <a:ext cx="1142565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73" name="角丸四角形 177"/>
                <p:cNvSpPr/>
                <p:nvPr/>
              </p:nvSpPr>
              <p:spPr>
                <a:xfrm rot="18335855" flipV="1">
                  <a:off x="979528" y="5574459"/>
                  <a:ext cx="800381" cy="335571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  <a:gd name="connsiteX5" fmla="*/ 800381 w 800381"/>
                    <a:gd name="connsiteY5" fmla="*/ 103 h 335571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571">
                      <a:moveTo>
                        <a:pt x="800381" y="335571"/>
                      </a:moveTo>
                      <a:lnTo>
                        <a:pt x="167734" y="335571"/>
                      </a:lnTo>
                      <a:cubicBezTo>
                        <a:pt x="75097" y="335571"/>
                        <a:pt x="0" y="260474"/>
                        <a:pt x="0" y="167837"/>
                      </a:cubicBezTo>
                      <a:cubicBezTo>
                        <a:pt x="0" y="75200"/>
                        <a:pt x="36845" y="28479"/>
                        <a:pt x="167734" y="103"/>
                      </a:cubicBezTo>
                      <a:cubicBezTo>
                        <a:pt x="373600" y="-737"/>
                        <a:pt x="303215" y="3857"/>
                        <a:pt x="509081" y="3017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4" name="台形 473"/>
                <p:cNvSpPr/>
                <p:nvPr/>
              </p:nvSpPr>
              <p:spPr>
                <a:xfrm rot="5400000" flipH="1">
                  <a:off x="1529984" y="5859339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5" name="片側の 2 つの角を丸めた四角形 474"/>
                <p:cNvSpPr/>
                <p:nvPr/>
              </p:nvSpPr>
              <p:spPr>
                <a:xfrm rot="16200000">
                  <a:off x="1166034" y="5630425"/>
                  <a:ext cx="320384" cy="6317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59" name="グループ化 458"/>
            <p:cNvGrpSpPr/>
            <p:nvPr/>
          </p:nvGrpSpPr>
          <p:grpSpPr>
            <a:xfrm>
              <a:off x="1483608" y="3127667"/>
              <a:ext cx="2192852" cy="794536"/>
              <a:chOff x="2342710" y="5764872"/>
              <a:chExt cx="1557797" cy="564437"/>
            </a:xfrm>
          </p:grpSpPr>
          <p:sp>
            <p:nvSpPr>
              <p:cNvPr id="460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正方形/長方形 460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正方形/長方形 461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3" name="正方形/長方形 462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4" name="正方形/長方形 463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65" name="グループ化 464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467" name="ドーナツ 466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8" name="台形 467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6" name="正方形/長方形 465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08" name="グループ化 507"/>
          <p:cNvGrpSpPr>
            <a:grpSpLocks noChangeAspect="1"/>
          </p:cNvGrpSpPr>
          <p:nvPr/>
        </p:nvGrpSpPr>
        <p:grpSpPr>
          <a:xfrm>
            <a:off x="4067064" y="2875607"/>
            <a:ext cx="1754283" cy="1494335"/>
            <a:chOff x="4048514" y="2054284"/>
            <a:chExt cx="2192854" cy="1867919"/>
          </a:xfrm>
        </p:grpSpPr>
        <p:grpSp>
          <p:nvGrpSpPr>
            <p:cNvPr id="509" name="グループ化 508"/>
            <p:cNvGrpSpPr/>
            <p:nvPr/>
          </p:nvGrpSpPr>
          <p:grpSpPr>
            <a:xfrm>
              <a:off x="4615502" y="2054284"/>
              <a:ext cx="1129419" cy="1311536"/>
              <a:chOff x="4949730" y="7663490"/>
              <a:chExt cx="1129419" cy="1311536"/>
            </a:xfrm>
          </p:grpSpPr>
          <p:grpSp>
            <p:nvGrpSpPr>
              <p:cNvPr id="533" name="グループ化 532"/>
              <p:cNvGrpSpPr/>
              <p:nvPr/>
            </p:nvGrpSpPr>
            <p:grpSpPr>
              <a:xfrm>
                <a:off x="5121757" y="7677552"/>
                <a:ext cx="719604" cy="1297474"/>
                <a:chOff x="1867999" y="4728032"/>
                <a:chExt cx="719604" cy="1297474"/>
              </a:xfrm>
            </p:grpSpPr>
            <p:grpSp>
              <p:nvGrpSpPr>
                <p:cNvPr id="545" name="グループ化 544"/>
                <p:cNvGrpSpPr/>
                <p:nvPr/>
              </p:nvGrpSpPr>
              <p:grpSpPr>
                <a:xfrm>
                  <a:off x="1867999" y="4728032"/>
                  <a:ext cx="719604" cy="1297474"/>
                  <a:chOff x="1837298" y="4728032"/>
                  <a:chExt cx="719604" cy="1297474"/>
                </a:xfrm>
              </p:grpSpPr>
              <p:grpSp>
                <p:nvGrpSpPr>
                  <p:cNvPr id="548" name="グループ化 547"/>
                  <p:cNvGrpSpPr/>
                  <p:nvPr/>
                </p:nvGrpSpPr>
                <p:grpSpPr>
                  <a:xfrm>
                    <a:off x="1837298" y="4728032"/>
                    <a:ext cx="719604" cy="870861"/>
                    <a:chOff x="1837298" y="4693407"/>
                    <a:chExt cx="719604" cy="870861"/>
                  </a:xfrm>
                </p:grpSpPr>
                <p:sp>
                  <p:nvSpPr>
                    <p:cNvPr id="557" name="片側の 2 つの角を丸めた四角形 556"/>
                    <p:cNvSpPr/>
                    <p:nvPr/>
                  </p:nvSpPr>
                  <p:spPr>
                    <a:xfrm rot="10800000">
                      <a:off x="2127108" y="5319902"/>
                      <a:ext cx="139982" cy="2443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558" name="グループ化 557"/>
                    <p:cNvGrpSpPr/>
                    <p:nvPr/>
                  </p:nvGrpSpPr>
                  <p:grpSpPr>
                    <a:xfrm>
                      <a:off x="1837298" y="4693407"/>
                      <a:ext cx="719604" cy="718427"/>
                      <a:chOff x="1837298" y="4693407"/>
                      <a:chExt cx="719604" cy="718427"/>
                    </a:xfrm>
                  </p:grpSpPr>
                  <p:sp>
                    <p:nvSpPr>
                      <p:cNvPr id="559" name="星 24 558"/>
                      <p:cNvSpPr/>
                      <p:nvPr/>
                    </p:nvSpPr>
                    <p:spPr>
                      <a:xfrm>
                        <a:off x="1838506" y="4693407"/>
                        <a:ext cx="715863" cy="626495"/>
                      </a:xfrm>
                      <a:prstGeom prst="star24">
                        <a:avLst>
                          <a:gd name="adj" fmla="val 46212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60" name="円/楕円 805"/>
                      <p:cNvSpPr/>
                      <p:nvPr/>
                    </p:nvSpPr>
                    <p:spPr>
                      <a:xfrm rot="20700000">
                        <a:off x="1837298" y="5036232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61" name="円/楕円 806"/>
                      <p:cNvSpPr/>
                      <p:nvPr/>
                    </p:nvSpPr>
                    <p:spPr>
                      <a:xfrm rot="900000" flipH="1">
                        <a:off x="2381967" y="5041335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62" name="円/楕円 807"/>
                      <p:cNvSpPr/>
                      <p:nvPr/>
                    </p:nvSpPr>
                    <p:spPr>
                      <a:xfrm>
                        <a:off x="1907578" y="4800646"/>
                        <a:ext cx="579044" cy="611188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63" name="弦 562"/>
                      <p:cNvSpPr/>
                      <p:nvPr/>
                    </p:nvSpPr>
                    <p:spPr>
                      <a:xfrm rot="20058510">
                        <a:off x="1956346" y="4970570"/>
                        <a:ext cx="195331" cy="195331"/>
                      </a:xfrm>
                      <a:prstGeom prst="chord">
                        <a:avLst>
                          <a:gd name="adj1" fmla="val 21256149"/>
                          <a:gd name="adj2" fmla="val 13135461"/>
                        </a:avLst>
                      </a:pr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64" name="フローチャート: 手操作入力 675"/>
                      <p:cNvSpPr/>
                      <p:nvPr/>
                    </p:nvSpPr>
                    <p:spPr>
                      <a:xfrm rot="10800000">
                        <a:off x="1997966" y="4949407"/>
                        <a:ext cx="150490" cy="45719"/>
                      </a:xfrm>
                      <a:prstGeom prst="flowChartManualInpu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65" name="弦 564"/>
                      <p:cNvSpPr/>
                      <p:nvPr/>
                    </p:nvSpPr>
                    <p:spPr>
                      <a:xfrm rot="1750748" flipH="1">
                        <a:off x="2239750" y="4970570"/>
                        <a:ext cx="195331" cy="195331"/>
                      </a:xfrm>
                      <a:prstGeom prst="chord">
                        <a:avLst>
                          <a:gd name="adj1" fmla="val 21256149"/>
                          <a:gd name="adj2" fmla="val 13135461"/>
                        </a:avLst>
                      </a:pr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66" name="フローチャート: 手操作入力 680"/>
                      <p:cNvSpPr/>
                      <p:nvPr/>
                    </p:nvSpPr>
                    <p:spPr>
                      <a:xfrm rot="10800000" flipH="1">
                        <a:off x="2242971" y="4949407"/>
                        <a:ext cx="150490" cy="45719"/>
                      </a:xfrm>
                      <a:prstGeom prst="flowChartManualInpu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67" name="円/楕円 820"/>
                      <p:cNvSpPr/>
                      <p:nvPr/>
                    </p:nvSpPr>
                    <p:spPr>
                      <a:xfrm>
                        <a:off x="2120972" y="5101138"/>
                        <a:ext cx="143465" cy="143465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68" name="円/楕円 4"/>
                      <p:cNvSpPr/>
                      <p:nvPr/>
                    </p:nvSpPr>
                    <p:spPr>
                      <a:xfrm rot="10800000">
                        <a:off x="2105065" y="5278395"/>
                        <a:ext cx="194934" cy="5991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4934" h="36810">
                            <a:moveTo>
                              <a:pt x="0" y="0"/>
                            </a:moveTo>
                            <a:cubicBezTo>
                              <a:pt x="27202" y="6486"/>
                              <a:pt x="60957" y="9752"/>
                              <a:pt x="97467" y="9752"/>
                            </a:cubicBezTo>
                            <a:cubicBezTo>
                              <a:pt x="133977" y="9752"/>
                              <a:pt x="167732" y="6486"/>
                              <a:pt x="194934" y="0"/>
                            </a:cubicBezTo>
                            <a:cubicBezTo>
                              <a:pt x="186588" y="21408"/>
                              <a:pt x="146006" y="36810"/>
                              <a:pt x="97467" y="36810"/>
                            </a:cubicBezTo>
                            <a:cubicBezTo>
                              <a:pt x="48928" y="36810"/>
                              <a:pt x="8346" y="21408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549" name="グループ化 548"/>
                  <p:cNvGrpSpPr/>
                  <p:nvPr/>
                </p:nvGrpSpPr>
                <p:grpSpPr>
                  <a:xfrm>
                    <a:off x="1898480" y="5488751"/>
                    <a:ext cx="604867" cy="536755"/>
                    <a:chOff x="1898480" y="5488751"/>
                    <a:chExt cx="604867" cy="536755"/>
                  </a:xfrm>
                </p:grpSpPr>
                <p:sp>
                  <p:nvSpPr>
                    <p:cNvPr id="550" name="片側の 2 つの角を丸めた四角形 549"/>
                    <p:cNvSpPr/>
                    <p:nvPr/>
                  </p:nvSpPr>
                  <p:spPr>
                    <a:xfrm>
                      <a:off x="1898480" y="5491453"/>
                      <a:ext cx="604867" cy="534053"/>
                    </a:xfrm>
                    <a:prstGeom prst="round2SameRect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551" name="グループ化 550"/>
                    <p:cNvGrpSpPr/>
                    <p:nvPr/>
                  </p:nvGrpSpPr>
                  <p:grpSpPr>
                    <a:xfrm>
                      <a:off x="2136244" y="5493756"/>
                      <a:ext cx="129338" cy="531750"/>
                      <a:chOff x="-102043" y="5493756"/>
                      <a:chExt cx="129338" cy="538598"/>
                    </a:xfrm>
                  </p:grpSpPr>
                  <p:sp>
                    <p:nvSpPr>
                      <p:cNvPr id="555" name="台形 554"/>
                      <p:cNvSpPr/>
                      <p:nvPr/>
                    </p:nvSpPr>
                    <p:spPr>
                      <a:xfrm rot="10800000">
                        <a:off x="-89612" y="5493756"/>
                        <a:ext cx="104476" cy="68406"/>
                      </a:xfrm>
                      <a:prstGeom prst="trapezoid">
                        <a:avLst/>
                      </a:prstGeom>
                      <a:pattFill prst="wdUpDiag">
                        <a:fgClr>
                          <a:srgbClr val="FF6600"/>
                        </a:fgClr>
                        <a:bgClr>
                          <a:srgbClr val="FF0000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56" name="台形 555"/>
                      <p:cNvSpPr/>
                      <p:nvPr/>
                    </p:nvSpPr>
                    <p:spPr>
                      <a:xfrm>
                        <a:off x="-102043" y="5562162"/>
                        <a:ext cx="129338" cy="470192"/>
                      </a:xfrm>
                      <a:prstGeom prst="trapezoid">
                        <a:avLst>
                          <a:gd name="adj" fmla="val 27455"/>
                        </a:avLst>
                      </a:prstGeom>
                      <a:pattFill prst="wdUpDiag">
                        <a:fgClr>
                          <a:srgbClr val="FF6600"/>
                        </a:fgClr>
                        <a:bgClr>
                          <a:srgbClr val="FF0000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552" name="グループ化 551"/>
                    <p:cNvGrpSpPr/>
                    <p:nvPr/>
                  </p:nvGrpSpPr>
                  <p:grpSpPr>
                    <a:xfrm>
                      <a:off x="2043930" y="5488751"/>
                      <a:ext cx="313967" cy="126641"/>
                      <a:chOff x="-199574" y="5488751"/>
                      <a:chExt cx="313967" cy="126641"/>
                    </a:xfrm>
                  </p:grpSpPr>
                  <p:sp>
                    <p:nvSpPr>
                      <p:cNvPr id="553" name="直角三角形 552"/>
                      <p:cNvSpPr/>
                      <p:nvPr/>
                    </p:nvSpPr>
                    <p:spPr>
                      <a:xfrm rot="5400000">
                        <a:off x="-188279" y="5477456"/>
                        <a:ext cx="126641" cy="149231"/>
                      </a:xfrm>
                      <a:prstGeom prst="rtTriangle">
                        <a:avLst/>
                      </a:prstGeom>
                      <a:pattFill prst="dkVert">
                        <a:fgClr>
                          <a:srgbClr val="5B9BD5"/>
                        </a:fgClr>
                        <a:bgClr>
                          <a:srgbClr val="4472C4">
                            <a:lumMod val="90000"/>
                          </a:srgb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54" name="直角三角形 553"/>
                      <p:cNvSpPr/>
                      <p:nvPr/>
                    </p:nvSpPr>
                    <p:spPr>
                      <a:xfrm rot="16200000" flipH="1">
                        <a:off x="-23543" y="5477456"/>
                        <a:ext cx="126641" cy="149231"/>
                      </a:xfrm>
                      <a:prstGeom prst="rtTriangle">
                        <a:avLst/>
                      </a:prstGeom>
                      <a:pattFill prst="dkVert">
                        <a:fgClr>
                          <a:srgbClr val="5B9BD5"/>
                        </a:fgClr>
                        <a:bgClr>
                          <a:srgbClr val="4472C4">
                            <a:lumMod val="90000"/>
                          </a:srgb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</p:grpSp>
            <p:sp>
              <p:nvSpPr>
                <p:cNvPr id="546" name="円/楕円 545"/>
                <p:cNvSpPr/>
                <p:nvPr/>
              </p:nvSpPr>
              <p:spPr>
                <a:xfrm>
                  <a:off x="2067688" y="5103313"/>
                  <a:ext cx="90120" cy="901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7" name="円/楕円 546"/>
                <p:cNvSpPr/>
                <p:nvPr/>
              </p:nvSpPr>
              <p:spPr>
                <a:xfrm>
                  <a:off x="2296283" y="5103313"/>
                  <a:ext cx="90120" cy="901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4" name="グループ化 533"/>
              <p:cNvGrpSpPr/>
              <p:nvPr/>
            </p:nvGrpSpPr>
            <p:grpSpPr>
              <a:xfrm>
                <a:off x="5309268" y="7663490"/>
                <a:ext cx="455739" cy="1243283"/>
                <a:chOff x="1673795" y="3805586"/>
                <a:chExt cx="840973" cy="2294227"/>
              </a:xfrm>
            </p:grpSpPr>
            <p:sp>
              <p:nvSpPr>
                <p:cNvPr id="542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3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4" name="フリーフォーム 543"/>
                <p:cNvSpPr/>
                <p:nvPr/>
              </p:nvSpPr>
              <p:spPr>
                <a:xfrm rot="3289711" flipH="1">
                  <a:off x="2044188" y="3878121"/>
                  <a:ext cx="543115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5" name="グループ化 534"/>
              <p:cNvGrpSpPr/>
              <p:nvPr/>
            </p:nvGrpSpPr>
            <p:grpSpPr>
              <a:xfrm>
                <a:off x="4949730" y="7803900"/>
                <a:ext cx="1129419" cy="1125972"/>
                <a:chOff x="1010341" y="4064682"/>
                <a:chExt cx="2084113" cy="2077753"/>
              </a:xfrm>
            </p:grpSpPr>
            <p:grpSp>
              <p:nvGrpSpPr>
                <p:cNvPr id="536" name="グループ化 535"/>
                <p:cNvGrpSpPr/>
                <p:nvPr/>
              </p:nvGrpSpPr>
              <p:grpSpPr>
                <a:xfrm flipH="1">
                  <a:off x="2122063" y="4064682"/>
                  <a:ext cx="972391" cy="1408497"/>
                  <a:chOff x="955713" y="4064682"/>
                  <a:chExt cx="972391" cy="1408497"/>
                </a:xfrm>
              </p:grpSpPr>
              <p:sp>
                <p:nvSpPr>
                  <p:cNvPr id="540" name="台形 539"/>
                  <p:cNvSpPr/>
                  <p:nvPr/>
                </p:nvSpPr>
                <p:spPr>
                  <a:xfrm rot="2700000">
                    <a:off x="138930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1" name="フリーフォーム 540"/>
                  <p:cNvSpPr/>
                  <p:nvPr/>
                </p:nvSpPr>
                <p:spPr>
                  <a:xfrm rot="13500000">
                    <a:off x="870626" y="4415701"/>
                    <a:ext cx="1142565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37" name="角丸四角形 177"/>
                <p:cNvSpPr/>
                <p:nvPr/>
              </p:nvSpPr>
              <p:spPr>
                <a:xfrm rot="18335855" flipV="1">
                  <a:off x="979528" y="5574459"/>
                  <a:ext cx="800381" cy="335571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  <a:gd name="connsiteX5" fmla="*/ 800381 w 800381"/>
                    <a:gd name="connsiteY5" fmla="*/ 103 h 335571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571">
                      <a:moveTo>
                        <a:pt x="800381" y="335571"/>
                      </a:moveTo>
                      <a:lnTo>
                        <a:pt x="167734" y="335571"/>
                      </a:lnTo>
                      <a:cubicBezTo>
                        <a:pt x="75097" y="335571"/>
                        <a:pt x="0" y="260474"/>
                        <a:pt x="0" y="167837"/>
                      </a:cubicBezTo>
                      <a:cubicBezTo>
                        <a:pt x="0" y="75200"/>
                        <a:pt x="36845" y="28479"/>
                        <a:pt x="167734" y="103"/>
                      </a:cubicBezTo>
                      <a:cubicBezTo>
                        <a:pt x="373600" y="-737"/>
                        <a:pt x="303215" y="3857"/>
                        <a:pt x="509081" y="3017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8" name="台形 537"/>
                <p:cNvSpPr/>
                <p:nvPr/>
              </p:nvSpPr>
              <p:spPr>
                <a:xfrm rot="5400000" flipH="1">
                  <a:off x="1529984" y="5859339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9" name="片側の 2 つの角を丸めた四角形 538"/>
                <p:cNvSpPr/>
                <p:nvPr/>
              </p:nvSpPr>
              <p:spPr>
                <a:xfrm rot="16200000">
                  <a:off x="1166034" y="5630425"/>
                  <a:ext cx="320384" cy="6317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10" name="グループ化 509"/>
            <p:cNvGrpSpPr/>
            <p:nvPr/>
          </p:nvGrpSpPr>
          <p:grpSpPr>
            <a:xfrm>
              <a:off x="4048514" y="2945141"/>
              <a:ext cx="2192854" cy="977062"/>
              <a:chOff x="3574414" y="4296557"/>
              <a:chExt cx="3156585" cy="1406469"/>
            </a:xfrm>
          </p:grpSpPr>
          <p:grpSp>
            <p:nvGrpSpPr>
              <p:cNvPr id="511" name="グループ化 510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531" name="爆発 1 530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2" name="爆発 1 531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2" name="グループ化 511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529" name="爆発 1 528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0" name="爆発 1 529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3" name="グループ化 512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527" name="爆発 1 526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8" name="爆発 1 527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14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5" name="正方形/長方形 514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6" name="正方形/長方形 515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7" name="正方形/長方形 516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8" name="正方形/長方形 517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9" name="正方形/長方形 518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20" name="グループ化 519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521" name="1 つの角を丸めた四角形 520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1 つの角を丸めた四角形 521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3" name="五角形 522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4" name="五角形 523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5" name="台形 524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台形 525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69" name="グループ化 568"/>
          <p:cNvGrpSpPr>
            <a:grpSpLocks noChangeAspect="1"/>
          </p:cNvGrpSpPr>
          <p:nvPr/>
        </p:nvGrpSpPr>
        <p:grpSpPr>
          <a:xfrm>
            <a:off x="7833320" y="2875607"/>
            <a:ext cx="1777739" cy="1494335"/>
            <a:chOff x="9358184" y="2054284"/>
            <a:chExt cx="2222174" cy="1867919"/>
          </a:xfrm>
        </p:grpSpPr>
        <p:grpSp>
          <p:nvGrpSpPr>
            <p:cNvPr id="570" name="グループ化 569"/>
            <p:cNvGrpSpPr/>
            <p:nvPr/>
          </p:nvGrpSpPr>
          <p:grpSpPr>
            <a:xfrm>
              <a:off x="10036708" y="2054284"/>
              <a:ext cx="1129419" cy="1311536"/>
              <a:chOff x="7181282" y="7663490"/>
              <a:chExt cx="1129419" cy="1311536"/>
            </a:xfrm>
          </p:grpSpPr>
          <p:grpSp>
            <p:nvGrpSpPr>
              <p:cNvPr id="584" name="グループ化 583"/>
              <p:cNvGrpSpPr/>
              <p:nvPr/>
            </p:nvGrpSpPr>
            <p:grpSpPr>
              <a:xfrm>
                <a:off x="7362308" y="7681820"/>
                <a:ext cx="719603" cy="1293206"/>
                <a:chOff x="4108550" y="4732300"/>
                <a:chExt cx="719603" cy="1293206"/>
              </a:xfrm>
            </p:grpSpPr>
            <p:grpSp>
              <p:nvGrpSpPr>
                <p:cNvPr id="596" name="グループ化 595"/>
                <p:cNvGrpSpPr/>
                <p:nvPr/>
              </p:nvGrpSpPr>
              <p:grpSpPr>
                <a:xfrm>
                  <a:off x="4108550" y="4732300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605" name="角丸四角形 1206"/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6" name="片側の 2 つの角を丸めた四角形 605"/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07" name="グループ化 606"/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616" name="円/楕円 745"/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17" name="円/楕円 746"/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08" name="角丸四角形 607"/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09" name="グループ化 608"/>
                  <p:cNvGrpSpPr/>
                  <p:nvPr/>
                </p:nvGrpSpPr>
                <p:grpSpPr>
                  <a:xfrm>
                    <a:off x="4227264" y="4959727"/>
                    <a:ext cx="482174" cy="194180"/>
                    <a:chOff x="4232627" y="4959727"/>
                    <a:chExt cx="482174" cy="194180"/>
                  </a:xfrm>
                </p:grpSpPr>
                <p:sp>
                  <p:nvSpPr>
                    <p:cNvPr id="612" name="フローチャート: 端子 650"/>
                    <p:cNvSpPr/>
                    <p:nvPr/>
                  </p:nvSpPr>
                  <p:spPr>
                    <a:xfrm rot="20978094">
                      <a:off x="4232627" y="4959729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13" name="フローチャート: 端子 651"/>
                    <p:cNvSpPr/>
                    <p:nvPr/>
                  </p:nvSpPr>
                  <p:spPr>
                    <a:xfrm rot="20683012" flipH="1">
                      <a:off x="4527570" y="4959727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14" name="円/楕円 757"/>
                    <p:cNvSpPr/>
                    <p:nvPr/>
                  </p:nvSpPr>
                  <p:spPr>
                    <a:xfrm>
                      <a:off x="4315956" y="506328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15" name="円/楕円 758"/>
                    <p:cNvSpPr/>
                    <p:nvPr/>
                  </p:nvSpPr>
                  <p:spPr>
                    <a:xfrm>
                      <a:off x="4582488" y="506328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10" name="フリーフォーム 609"/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1" name="円/楕円 4"/>
                  <p:cNvSpPr/>
                  <p:nvPr/>
                </p:nvSpPr>
                <p:spPr>
                  <a:xfrm rot="10800000">
                    <a:off x="4353635" y="5297041"/>
                    <a:ext cx="244938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7" name="グループ化 596"/>
                <p:cNvGrpSpPr/>
                <p:nvPr/>
              </p:nvGrpSpPr>
              <p:grpSpPr>
                <a:xfrm>
                  <a:off x="4165918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598" name="片側の 2 つの角を丸めた四角形 597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99" name="グループ化 598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603" name="台形 602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4" name="台形 603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00" name="グループ化 599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601" name="直角三角形 600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2" name="直角三角形 601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585" name="グループ化 584"/>
              <p:cNvGrpSpPr/>
              <p:nvPr/>
            </p:nvGrpSpPr>
            <p:grpSpPr>
              <a:xfrm>
                <a:off x="7540820" y="7663490"/>
                <a:ext cx="455739" cy="1243283"/>
                <a:chOff x="1673795" y="3805586"/>
                <a:chExt cx="840973" cy="2294227"/>
              </a:xfrm>
            </p:grpSpPr>
            <p:sp>
              <p:nvSpPr>
                <p:cNvPr id="593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4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5" name="フリーフォーム 594"/>
                <p:cNvSpPr/>
                <p:nvPr/>
              </p:nvSpPr>
              <p:spPr>
                <a:xfrm rot="3289711" flipH="1">
                  <a:off x="2044188" y="3878121"/>
                  <a:ext cx="543115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86" name="グループ化 585"/>
              <p:cNvGrpSpPr/>
              <p:nvPr/>
            </p:nvGrpSpPr>
            <p:grpSpPr>
              <a:xfrm>
                <a:off x="7181282" y="7803900"/>
                <a:ext cx="1129419" cy="1125972"/>
                <a:chOff x="1010341" y="4064682"/>
                <a:chExt cx="2084113" cy="2077753"/>
              </a:xfrm>
            </p:grpSpPr>
            <p:grpSp>
              <p:nvGrpSpPr>
                <p:cNvPr id="587" name="グループ化 586"/>
                <p:cNvGrpSpPr/>
                <p:nvPr/>
              </p:nvGrpSpPr>
              <p:grpSpPr>
                <a:xfrm flipH="1">
                  <a:off x="2122063" y="4064682"/>
                  <a:ext cx="972391" cy="1408497"/>
                  <a:chOff x="955713" y="4064682"/>
                  <a:chExt cx="972391" cy="1408497"/>
                </a:xfrm>
              </p:grpSpPr>
              <p:sp>
                <p:nvSpPr>
                  <p:cNvPr id="591" name="台形 590"/>
                  <p:cNvSpPr/>
                  <p:nvPr/>
                </p:nvSpPr>
                <p:spPr>
                  <a:xfrm rot="2700000">
                    <a:off x="138930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2" name="フリーフォーム 591"/>
                  <p:cNvSpPr/>
                  <p:nvPr/>
                </p:nvSpPr>
                <p:spPr>
                  <a:xfrm rot="13500000">
                    <a:off x="870626" y="4415701"/>
                    <a:ext cx="1142565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88" name="角丸四角形 177"/>
                <p:cNvSpPr/>
                <p:nvPr/>
              </p:nvSpPr>
              <p:spPr>
                <a:xfrm rot="18335855" flipV="1">
                  <a:off x="979528" y="5574459"/>
                  <a:ext cx="800381" cy="335571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  <a:gd name="connsiteX5" fmla="*/ 800381 w 800381"/>
                    <a:gd name="connsiteY5" fmla="*/ 103 h 335571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571">
                      <a:moveTo>
                        <a:pt x="800381" y="335571"/>
                      </a:moveTo>
                      <a:lnTo>
                        <a:pt x="167734" y="335571"/>
                      </a:lnTo>
                      <a:cubicBezTo>
                        <a:pt x="75097" y="335571"/>
                        <a:pt x="0" y="260474"/>
                        <a:pt x="0" y="167837"/>
                      </a:cubicBezTo>
                      <a:cubicBezTo>
                        <a:pt x="0" y="75200"/>
                        <a:pt x="36845" y="28479"/>
                        <a:pt x="167734" y="103"/>
                      </a:cubicBezTo>
                      <a:cubicBezTo>
                        <a:pt x="373600" y="-737"/>
                        <a:pt x="303215" y="3857"/>
                        <a:pt x="509081" y="3017"/>
                      </a:cubicBez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9" name="台形 588"/>
                <p:cNvSpPr/>
                <p:nvPr/>
              </p:nvSpPr>
              <p:spPr>
                <a:xfrm rot="5400000" flipH="1">
                  <a:off x="1529984" y="5859339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0" name="片側の 2 つの角を丸めた四角形 589"/>
                <p:cNvSpPr/>
                <p:nvPr/>
              </p:nvSpPr>
              <p:spPr>
                <a:xfrm rot="16200000">
                  <a:off x="1166034" y="5630425"/>
                  <a:ext cx="320384" cy="6317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71" name="グループ化 570"/>
            <p:cNvGrpSpPr/>
            <p:nvPr/>
          </p:nvGrpSpPr>
          <p:grpSpPr>
            <a:xfrm>
              <a:off x="9358184" y="2969819"/>
              <a:ext cx="2222174" cy="952384"/>
              <a:chOff x="6825615" y="1806594"/>
              <a:chExt cx="3198792" cy="1370946"/>
            </a:xfrm>
          </p:grpSpPr>
          <p:sp>
            <p:nvSpPr>
              <p:cNvPr id="572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3" name="正方形/長方形 572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4" name="正方形/長方形 573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5" name="片側の 2 つの角を丸めた四角形 574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6" name="角丸四角形 575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7" name="角丸四角形 576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8" name="片側の 2 つの角を丸めた四角形 577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9" name="角丸四角形 578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0" name="角丸四角形 579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81" name="グループ化 580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582" name="ドーナツ 581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3" name="台形 582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18" name="グループ化 617"/>
          <p:cNvGrpSpPr>
            <a:grpSpLocks noChangeAspect="1"/>
          </p:cNvGrpSpPr>
          <p:nvPr/>
        </p:nvGrpSpPr>
        <p:grpSpPr>
          <a:xfrm>
            <a:off x="5943110" y="4797044"/>
            <a:ext cx="1770480" cy="1541362"/>
            <a:chOff x="6678459" y="4299756"/>
            <a:chExt cx="2213100" cy="1926703"/>
          </a:xfrm>
        </p:grpSpPr>
        <p:grpSp>
          <p:nvGrpSpPr>
            <p:cNvPr id="619" name="グループ化 618"/>
            <p:cNvGrpSpPr/>
            <p:nvPr/>
          </p:nvGrpSpPr>
          <p:grpSpPr>
            <a:xfrm>
              <a:off x="7269728" y="4299756"/>
              <a:ext cx="977251" cy="1354335"/>
              <a:chOff x="2864768" y="4647917"/>
              <a:chExt cx="977251" cy="1354335"/>
            </a:xfrm>
          </p:grpSpPr>
          <p:grpSp>
            <p:nvGrpSpPr>
              <p:cNvPr id="647" name="グループ化 646"/>
              <p:cNvGrpSpPr/>
              <p:nvPr/>
            </p:nvGrpSpPr>
            <p:grpSpPr>
              <a:xfrm>
                <a:off x="2984924" y="4647917"/>
                <a:ext cx="719603" cy="893097"/>
                <a:chOff x="2984924" y="4671171"/>
                <a:chExt cx="719603" cy="893097"/>
              </a:xfrm>
            </p:grpSpPr>
            <p:sp>
              <p:nvSpPr>
                <p:cNvPr id="660" name="片側の 2 つの角を丸めた四角形 659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1" name="フリーフォーム 660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2" name="グループ化 661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673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4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63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4" name="フリーフォーム 663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5" name="グループ化 664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667" name="角丸四角形 666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8" name="円/楕円 785"/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9" name="角丸四角形 668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0" name="円/楕円 787"/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1" name="月 670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2" name="月 671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66" name="月 665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48" name="グループ化 647"/>
              <p:cNvGrpSpPr/>
              <p:nvPr/>
            </p:nvGrpSpPr>
            <p:grpSpPr>
              <a:xfrm>
                <a:off x="3042292" y="5465497"/>
                <a:ext cx="604867" cy="536755"/>
                <a:chOff x="1898480" y="5488751"/>
                <a:chExt cx="604867" cy="536755"/>
              </a:xfrm>
            </p:grpSpPr>
            <p:sp>
              <p:nvSpPr>
                <p:cNvPr id="653" name="片側の 2 つの角を丸めた四角形 652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54" name="グループ化 653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58" name="台形 657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9" name="台形 658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55" name="グループ化 654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56" name="直角三角形 655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7" name="直角三角形 656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649" name="円/楕円 648"/>
              <p:cNvSpPr/>
              <p:nvPr/>
            </p:nvSpPr>
            <p:spPr>
              <a:xfrm>
                <a:off x="3171850" y="528854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50" name="グループ化 649"/>
              <p:cNvGrpSpPr/>
              <p:nvPr/>
            </p:nvGrpSpPr>
            <p:grpSpPr>
              <a:xfrm>
                <a:off x="2864768" y="5251382"/>
                <a:ext cx="977251" cy="521299"/>
                <a:chOff x="-773845" y="3556949"/>
                <a:chExt cx="2036593" cy="1086388"/>
              </a:xfrm>
            </p:grpSpPr>
            <p:sp>
              <p:nvSpPr>
                <p:cNvPr id="651" name="フリーフォーム 650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2" name="フリーフォーム 651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20" name="グループ化 619"/>
            <p:cNvGrpSpPr/>
            <p:nvPr/>
          </p:nvGrpSpPr>
          <p:grpSpPr>
            <a:xfrm>
              <a:off x="6678459" y="4599325"/>
              <a:ext cx="2213100" cy="1627134"/>
              <a:chOff x="3443669" y="835299"/>
              <a:chExt cx="3185731" cy="2342241"/>
            </a:xfrm>
          </p:grpSpPr>
          <p:sp>
            <p:nvSpPr>
              <p:cNvPr id="621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2" name="正方形/長方形 621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3" name="正方形/長方形 622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24" name="グループ化 623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635" name="グループ化 634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645" name="片側の 2 つの角を丸めた四角形 644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6" name="片側の 2 つの角を丸めた四角形 645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36" name="グループ化 635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641" name="円/楕円 640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42" name="グループ化 641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643" name="片側の 2 つの角を丸めた四角形 642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4" name="片側の 2 つの角を丸めた四角形 643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637" name="グループ化 636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639" name="片側の 2 つの角を丸めた四角形 638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0" name="片側の 2 つの角を丸めた四角形 639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38" name="台形 637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25" name="正方形/長方形 624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6" name="正方形/長方形 625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7" name="正方形/長方形 626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8" name="正方形/長方形 627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9" name="正方形/長方形 628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0" name="正方形/長方形 629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1" name="正方形/長方形 630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2" name="正方形/長方形 631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3" name="正方形/長方形 632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4" name="正方形/長方形 633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75" name="グループ化 674"/>
          <p:cNvGrpSpPr>
            <a:grpSpLocks noChangeAspect="1"/>
          </p:cNvGrpSpPr>
          <p:nvPr/>
        </p:nvGrpSpPr>
        <p:grpSpPr>
          <a:xfrm>
            <a:off x="320927" y="4700187"/>
            <a:ext cx="1873217" cy="1618848"/>
            <a:chOff x="-1182988" y="4202899"/>
            <a:chExt cx="2341521" cy="2023560"/>
          </a:xfrm>
        </p:grpSpPr>
        <p:grpSp>
          <p:nvGrpSpPr>
            <p:cNvPr id="676" name="グループ化 675"/>
            <p:cNvGrpSpPr/>
            <p:nvPr/>
          </p:nvGrpSpPr>
          <p:grpSpPr>
            <a:xfrm>
              <a:off x="-577787" y="4202899"/>
              <a:ext cx="977251" cy="1451192"/>
              <a:chOff x="-534830" y="4551060"/>
              <a:chExt cx="977251" cy="1451192"/>
            </a:xfrm>
          </p:grpSpPr>
          <p:grpSp>
            <p:nvGrpSpPr>
              <p:cNvPr id="697" name="グループ化 696"/>
              <p:cNvGrpSpPr/>
              <p:nvPr/>
            </p:nvGrpSpPr>
            <p:grpSpPr>
              <a:xfrm>
                <a:off x="-459400" y="4551060"/>
                <a:ext cx="822595" cy="1005932"/>
                <a:chOff x="-459400" y="4574314"/>
                <a:chExt cx="822595" cy="1005932"/>
              </a:xfrm>
            </p:grpSpPr>
            <p:sp>
              <p:nvSpPr>
                <p:cNvPr id="710" name="片側の 2 つの角を丸めた四角形 709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1" name="フリーフォーム 710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12" name="グループ化 711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723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4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13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4" name="フリーフォーム 713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5" name="フリーフォーム 714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16" name="グループ化 715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717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8" name="楕円 562"/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9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0" name="楕円 564"/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1" name="フリーフォーム 720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2" name="フリーフォーム 721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98" name="グループ化 697"/>
              <p:cNvGrpSpPr/>
              <p:nvPr/>
            </p:nvGrpSpPr>
            <p:grpSpPr>
              <a:xfrm>
                <a:off x="-350536" y="5465497"/>
                <a:ext cx="604867" cy="536755"/>
                <a:chOff x="-350536" y="5488751"/>
                <a:chExt cx="604867" cy="536755"/>
              </a:xfrm>
            </p:grpSpPr>
            <p:sp>
              <p:nvSpPr>
                <p:cNvPr id="703" name="片側の 2 つの角を丸めた四角形 702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04" name="グループ化 703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708" name="台形 707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9" name="台形 708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05" name="グループ化 704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706" name="直角三角形 705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7" name="直角三角形 706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699" name="円/楕円 698"/>
              <p:cNvSpPr/>
              <p:nvPr/>
            </p:nvSpPr>
            <p:spPr>
              <a:xfrm>
                <a:off x="-220873" y="527330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00" name="グループ化 699"/>
              <p:cNvGrpSpPr/>
              <p:nvPr/>
            </p:nvGrpSpPr>
            <p:grpSpPr>
              <a:xfrm>
                <a:off x="-534830" y="5251382"/>
                <a:ext cx="977251" cy="521299"/>
                <a:chOff x="-773845" y="3556949"/>
                <a:chExt cx="2036593" cy="1086388"/>
              </a:xfrm>
            </p:grpSpPr>
            <p:sp>
              <p:nvSpPr>
                <p:cNvPr id="701" name="フリーフォーム 700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2" name="フリーフォーム 701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77" name="グループ化 676"/>
            <p:cNvGrpSpPr/>
            <p:nvPr/>
          </p:nvGrpSpPr>
          <p:grpSpPr>
            <a:xfrm>
              <a:off x="-1182988" y="5123417"/>
              <a:ext cx="2341521" cy="1103042"/>
              <a:chOff x="32929" y="1589724"/>
              <a:chExt cx="3370590" cy="1587816"/>
            </a:xfrm>
          </p:grpSpPr>
          <p:sp>
            <p:nvSpPr>
              <p:cNvPr id="678" name="正方形/長方形 677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9" name="正方形/長方形 678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0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1" name="正方形/長方形 680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2" name="正方形/長方形 681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3" name="正方形/長方形 682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4" name="正方形/長方形 683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5" name="正方形/長方形 684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6" name="正方形/長方形 685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7" name="正方形/長方形 686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88" name="グループ化 687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691" name="1 つの角を丸めた四角形 690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2" name="1 つの角を丸めた四角形 691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3" name="五角形 692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4" name="五角形 693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5" name="台形 694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6" name="台形 695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89" name="正方形/長方形 688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0" name="正方形/長方形 689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25" name="グループ化 724"/>
          <p:cNvGrpSpPr>
            <a:grpSpLocks noChangeAspect="1"/>
          </p:cNvGrpSpPr>
          <p:nvPr/>
        </p:nvGrpSpPr>
        <p:grpSpPr>
          <a:xfrm>
            <a:off x="2178273" y="4775082"/>
            <a:ext cx="1754282" cy="1558933"/>
            <a:chOff x="1483608" y="4277793"/>
            <a:chExt cx="2192852" cy="1948666"/>
          </a:xfrm>
        </p:grpSpPr>
        <p:grpSp>
          <p:nvGrpSpPr>
            <p:cNvPr id="726" name="グループ化 725"/>
            <p:cNvGrpSpPr/>
            <p:nvPr/>
          </p:nvGrpSpPr>
          <p:grpSpPr>
            <a:xfrm>
              <a:off x="2101327" y="4277793"/>
              <a:ext cx="977251" cy="1376298"/>
              <a:chOff x="560512" y="4625954"/>
              <a:chExt cx="977251" cy="1376298"/>
            </a:xfrm>
          </p:grpSpPr>
          <p:grpSp>
            <p:nvGrpSpPr>
              <p:cNvPr id="737" name="グループ化 736"/>
              <p:cNvGrpSpPr/>
              <p:nvPr/>
            </p:nvGrpSpPr>
            <p:grpSpPr>
              <a:xfrm>
                <a:off x="703823" y="4625954"/>
                <a:ext cx="719603" cy="915060"/>
                <a:chOff x="703823" y="4649208"/>
                <a:chExt cx="719603" cy="915060"/>
              </a:xfrm>
            </p:grpSpPr>
            <p:sp>
              <p:nvSpPr>
                <p:cNvPr id="750" name="片側の 2 つの角を丸めた四角形 749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51" name="グループ化 750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763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4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5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6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52" name="グループ化 751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761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2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53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54" name="グループ化 753"/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757" name="円/楕円 847"/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8" name="円/楕円 848"/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9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0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55" name="台形 754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6" name="フリーフォーム 755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38" name="グループ化 737"/>
              <p:cNvGrpSpPr/>
              <p:nvPr/>
            </p:nvGrpSpPr>
            <p:grpSpPr>
              <a:xfrm>
                <a:off x="761191" y="5465497"/>
                <a:ext cx="604867" cy="536755"/>
                <a:chOff x="-350536" y="5488751"/>
                <a:chExt cx="604867" cy="536755"/>
              </a:xfrm>
            </p:grpSpPr>
            <p:sp>
              <p:nvSpPr>
                <p:cNvPr id="743" name="片側の 2 つの角を丸めた四角形 742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44" name="グループ化 743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748" name="台形 747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9" name="台形 748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45" name="グループ化 744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746" name="直角三角形 745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7" name="直角三角形 746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739" name="円/楕円 738"/>
              <p:cNvSpPr/>
              <p:nvPr/>
            </p:nvSpPr>
            <p:spPr>
              <a:xfrm>
                <a:off x="890454" y="527330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0" name="グループ化 739"/>
              <p:cNvGrpSpPr/>
              <p:nvPr/>
            </p:nvGrpSpPr>
            <p:grpSpPr>
              <a:xfrm>
                <a:off x="560512" y="5251382"/>
                <a:ext cx="977251" cy="521299"/>
                <a:chOff x="-773845" y="3556949"/>
                <a:chExt cx="2036593" cy="1086388"/>
              </a:xfrm>
            </p:grpSpPr>
            <p:sp>
              <p:nvSpPr>
                <p:cNvPr id="741" name="フリーフォーム 740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2" name="フリーフォーム 741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27" name="グループ化 726"/>
            <p:cNvGrpSpPr/>
            <p:nvPr/>
          </p:nvGrpSpPr>
          <p:grpSpPr>
            <a:xfrm>
              <a:off x="1483608" y="5431923"/>
              <a:ext cx="2192852" cy="794536"/>
              <a:chOff x="2342710" y="5764872"/>
              <a:chExt cx="1557797" cy="564437"/>
            </a:xfrm>
          </p:grpSpPr>
          <p:sp>
            <p:nvSpPr>
              <p:cNvPr id="728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9" name="正方形/長方形 728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0" name="正方形/長方形 729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1" name="正方形/長方形 730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2" name="正方形/長方形 731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3" name="グループ化 732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735" name="ドーナツ 73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6" name="台形 735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34" name="正方形/長方形 733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67" name="グループ化 766"/>
          <p:cNvGrpSpPr>
            <a:grpSpLocks noChangeAspect="1"/>
          </p:cNvGrpSpPr>
          <p:nvPr/>
        </p:nvGrpSpPr>
        <p:grpSpPr>
          <a:xfrm>
            <a:off x="4067064" y="4853905"/>
            <a:ext cx="1754283" cy="1495874"/>
            <a:chOff x="4048514" y="4356617"/>
            <a:chExt cx="2192854" cy="1869842"/>
          </a:xfrm>
        </p:grpSpPr>
        <p:grpSp>
          <p:nvGrpSpPr>
            <p:cNvPr id="768" name="グループ化 767"/>
            <p:cNvGrpSpPr/>
            <p:nvPr/>
          </p:nvGrpSpPr>
          <p:grpSpPr>
            <a:xfrm>
              <a:off x="4616951" y="4356617"/>
              <a:ext cx="977251" cy="1297474"/>
              <a:chOff x="1712640" y="4704778"/>
              <a:chExt cx="977251" cy="1297474"/>
            </a:xfrm>
          </p:grpSpPr>
          <p:grpSp>
            <p:nvGrpSpPr>
              <p:cNvPr id="792" name="グループ化 791"/>
              <p:cNvGrpSpPr/>
              <p:nvPr/>
            </p:nvGrpSpPr>
            <p:grpSpPr>
              <a:xfrm>
                <a:off x="1837298" y="4704778"/>
                <a:ext cx="719604" cy="870861"/>
                <a:chOff x="1837298" y="4693407"/>
                <a:chExt cx="719604" cy="870861"/>
              </a:xfrm>
            </p:grpSpPr>
            <p:sp>
              <p:nvSpPr>
                <p:cNvPr id="805" name="片側の 2 つの角を丸めた四角形 804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06" name="グループ化 805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807" name="星 24 806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8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9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0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1" name="弦 810"/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2" name="弦 811"/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3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4" name="弦 813"/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5" name="弦 814"/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6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7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93" name="グループ化 792"/>
              <p:cNvGrpSpPr/>
              <p:nvPr/>
            </p:nvGrpSpPr>
            <p:grpSpPr>
              <a:xfrm>
                <a:off x="1898480" y="5465497"/>
                <a:ext cx="604867" cy="536755"/>
                <a:chOff x="1898480" y="5488751"/>
                <a:chExt cx="604867" cy="536755"/>
              </a:xfrm>
            </p:grpSpPr>
            <p:sp>
              <p:nvSpPr>
                <p:cNvPr id="798" name="片側の 2 つの角を丸めた四角形 797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99" name="グループ化 798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803" name="台形 802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4" name="台形 803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00" name="グループ化 799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801" name="直角三角形 800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2" name="直角三角形 801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794" name="円/楕円 793"/>
              <p:cNvSpPr/>
              <p:nvPr/>
            </p:nvSpPr>
            <p:spPr>
              <a:xfrm>
                <a:off x="2023532" y="529997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95" name="グループ化 794"/>
              <p:cNvGrpSpPr/>
              <p:nvPr/>
            </p:nvGrpSpPr>
            <p:grpSpPr>
              <a:xfrm>
                <a:off x="1712640" y="5251382"/>
                <a:ext cx="977251" cy="521299"/>
                <a:chOff x="-773845" y="3556949"/>
                <a:chExt cx="2036593" cy="1086388"/>
              </a:xfrm>
            </p:grpSpPr>
            <p:sp>
              <p:nvSpPr>
                <p:cNvPr id="796" name="フリーフォーム 795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7" name="フリーフォーム 796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69" name="グループ化 768"/>
            <p:cNvGrpSpPr/>
            <p:nvPr/>
          </p:nvGrpSpPr>
          <p:grpSpPr>
            <a:xfrm>
              <a:off x="4048514" y="5249397"/>
              <a:ext cx="2192854" cy="977062"/>
              <a:chOff x="3574414" y="4296557"/>
              <a:chExt cx="3156585" cy="1406469"/>
            </a:xfrm>
          </p:grpSpPr>
          <p:grpSp>
            <p:nvGrpSpPr>
              <p:cNvPr id="770" name="グループ化 769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790" name="爆発 1 789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1" name="爆発 1 790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1" name="グループ化 770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788" name="爆発 1 787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9" name="爆発 1 788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2" name="グループ化 771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786" name="爆発 1 785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7" name="爆発 1 786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73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4" name="正方形/長方形 773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5" name="正方形/長方形 774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6" name="正方形/長方形 775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7" name="正方形/長方形 776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8" name="正方形/長方形 777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79" name="グループ化 778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780" name="1 つの角を丸めた四角形 779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1" name="1 つの角を丸めた四角形 780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2" name="五角形 781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3" name="五角形 782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4" name="台形 783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5" name="台形 784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18" name="グループ化 817"/>
          <p:cNvGrpSpPr>
            <a:grpSpLocks noChangeAspect="1"/>
          </p:cNvGrpSpPr>
          <p:nvPr/>
        </p:nvGrpSpPr>
        <p:grpSpPr>
          <a:xfrm>
            <a:off x="7833320" y="4858174"/>
            <a:ext cx="1777739" cy="1492459"/>
            <a:chOff x="9358184" y="4360885"/>
            <a:chExt cx="2222174" cy="1865574"/>
          </a:xfrm>
        </p:grpSpPr>
        <p:grpSp>
          <p:nvGrpSpPr>
            <p:cNvPr id="819" name="グループ化 818"/>
            <p:cNvGrpSpPr/>
            <p:nvPr/>
          </p:nvGrpSpPr>
          <p:grpSpPr>
            <a:xfrm>
              <a:off x="9959177" y="4360885"/>
              <a:ext cx="977251" cy="1293206"/>
              <a:chOff x="3981336" y="4709046"/>
              <a:chExt cx="977251" cy="1293206"/>
            </a:xfrm>
          </p:grpSpPr>
          <p:grpSp>
            <p:nvGrpSpPr>
              <p:cNvPr id="833" name="グループ化 832"/>
              <p:cNvGrpSpPr/>
              <p:nvPr/>
            </p:nvGrpSpPr>
            <p:grpSpPr>
              <a:xfrm>
                <a:off x="4108550" y="4709046"/>
                <a:ext cx="719603" cy="831968"/>
                <a:chOff x="4108550" y="4732300"/>
                <a:chExt cx="719603" cy="831968"/>
              </a:xfrm>
            </p:grpSpPr>
            <p:sp>
              <p:nvSpPr>
                <p:cNvPr id="846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7" name="片側の 2 つの角を丸めた四角形 846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48" name="グループ化 847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856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7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49" name="角丸四角形 848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50" name="グループ化 849"/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852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3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4" name="円/楕円 757"/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5" name="円/楕円 758"/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51" name="フリーフォーム 850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34" name="グループ化 833"/>
              <p:cNvGrpSpPr/>
              <p:nvPr/>
            </p:nvGrpSpPr>
            <p:grpSpPr>
              <a:xfrm>
                <a:off x="4165918" y="5465497"/>
                <a:ext cx="604867" cy="536755"/>
                <a:chOff x="1898480" y="5488751"/>
                <a:chExt cx="604867" cy="536755"/>
              </a:xfrm>
            </p:grpSpPr>
            <p:sp>
              <p:nvSpPr>
                <p:cNvPr id="839" name="片側の 2 つの角を丸めた四角形 838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40" name="グループ化 839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844" name="台形 84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5" name="台形 84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41" name="グループ化 840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842" name="直角三角形 84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3" name="直角三角形 84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835" name="円/楕円 834"/>
              <p:cNvSpPr/>
              <p:nvPr/>
            </p:nvSpPr>
            <p:spPr>
              <a:xfrm>
                <a:off x="4297308" y="528854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36" name="グループ化 835"/>
              <p:cNvGrpSpPr/>
              <p:nvPr/>
            </p:nvGrpSpPr>
            <p:grpSpPr>
              <a:xfrm>
                <a:off x="3981336" y="5251382"/>
                <a:ext cx="977251" cy="521299"/>
                <a:chOff x="-773845" y="3556949"/>
                <a:chExt cx="2036593" cy="1086388"/>
              </a:xfrm>
            </p:grpSpPr>
            <p:sp>
              <p:nvSpPr>
                <p:cNvPr id="837" name="フリーフォーム 836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8" name="フリーフォーム 837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20" name="グループ化 819"/>
            <p:cNvGrpSpPr/>
            <p:nvPr/>
          </p:nvGrpSpPr>
          <p:grpSpPr>
            <a:xfrm>
              <a:off x="9358184" y="5274075"/>
              <a:ext cx="2222174" cy="952384"/>
              <a:chOff x="6825615" y="1806594"/>
              <a:chExt cx="3198792" cy="1370946"/>
            </a:xfrm>
          </p:grpSpPr>
          <p:sp>
            <p:nvSpPr>
              <p:cNvPr id="821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2" name="正方形/長方形 821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3" name="正方形/長方形 822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4" name="片側の 2 つの角を丸めた四角形 823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5" name="角丸四角形 824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6" name="角丸四角形 825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7" name="片側の 2 つの角を丸めた四角形 826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8" name="角丸四角形 827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9" name="角丸四角形 828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30" name="グループ化 829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831" name="ドーナツ 83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2" name="台形 831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pptx412_デスクワーク中の男性のイラスト2</dc:title>
  <dc:subject>pptx412_デスクワーク中の男性のイラスト2</dc:subject>
  <dc:creator>http://www.digipot.net</dc:creator>
  <cp:lastModifiedBy/>
  <cp:revision>1</cp:revision>
  <dcterms:created xsi:type="dcterms:W3CDTF">2014-01-30T05:12:09Z</dcterms:created>
  <dcterms:modified xsi:type="dcterms:W3CDTF">2016-04-07T01:53:31Z</dcterms:modified>
  <cp:category/>
  <cp:version>1</cp:version>
</cp:coreProperties>
</file>